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68"/>
  </p:notesMasterIdLst>
  <p:sldIdLst>
    <p:sldId id="357" r:id="rId2"/>
    <p:sldId id="359" r:id="rId3"/>
    <p:sldId id="257" r:id="rId4"/>
    <p:sldId id="1126" r:id="rId5"/>
    <p:sldId id="346" r:id="rId6"/>
    <p:sldId id="347" r:id="rId7"/>
    <p:sldId id="348" r:id="rId8"/>
    <p:sldId id="262" r:id="rId9"/>
    <p:sldId id="263" r:id="rId10"/>
    <p:sldId id="265" r:id="rId11"/>
    <p:sldId id="266" r:id="rId12"/>
    <p:sldId id="267" r:id="rId13"/>
    <p:sldId id="268" r:id="rId14"/>
    <p:sldId id="269" r:id="rId15"/>
    <p:sldId id="270" r:id="rId16"/>
    <p:sldId id="271" r:id="rId17"/>
    <p:sldId id="273" r:id="rId18"/>
    <p:sldId id="272" r:id="rId19"/>
    <p:sldId id="274" r:id="rId20"/>
    <p:sldId id="275" r:id="rId21"/>
    <p:sldId id="277" r:id="rId22"/>
    <p:sldId id="278" r:id="rId23"/>
    <p:sldId id="279" r:id="rId24"/>
    <p:sldId id="333" r:id="rId25"/>
    <p:sldId id="360" r:id="rId26"/>
    <p:sldId id="282" r:id="rId27"/>
    <p:sldId id="284" r:id="rId28"/>
    <p:sldId id="285" r:id="rId29"/>
    <p:sldId id="286" r:id="rId30"/>
    <p:sldId id="328" r:id="rId31"/>
    <p:sldId id="288" r:id="rId32"/>
    <p:sldId id="289" r:id="rId33"/>
    <p:sldId id="362" r:id="rId34"/>
    <p:sldId id="292" r:id="rId35"/>
    <p:sldId id="293" r:id="rId36"/>
    <p:sldId id="295" r:id="rId37"/>
    <p:sldId id="297" r:id="rId38"/>
    <p:sldId id="329" r:id="rId39"/>
    <p:sldId id="349" r:id="rId40"/>
    <p:sldId id="350" r:id="rId41"/>
    <p:sldId id="351" r:id="rId42"/>
    <p:sldId id="302" r:id="rId43"/>
    <p:sldId id="352" r:id="rId44"/>
    <p:sldId id="338" r:id="rId45"/>
    <p:sldId id="304" r:id="rId46"/>
    <p:sldId id="306" r:id="rId47"/>
    <p:sldId id="308" r:id="rId48"/>
    <p:sldId id="310" r:id="rId49"/>
    <p:sldId id="311" r:id="rId50"/>
    <p:sldId id="312" r:id="rId51"/>
    <p:sldId id="314" r:id="rId52"/>
    <p:sldId id="316" r:id="rId53"/>
    <p:sldId id="353" r:id="rId54"/>
    <p:sldId id="317" r:id="rId55"/>
    <p:sldId id="356" r:id="rId56"/>
    <p:sldId id="318" r:id="rId57"/>
    <p:sldId id="319" r:id="rId58"/>
    <p:sldId id="320" r:id="rId59"/>
    <p:sldId id="354" r:id="rId60"/>
    <p:sldId id="355" r:id="rId61"/>
    <p:sldId id="323" r:id="rId62"/>
    <p:sldId id="324" r:id="rId63"/>
    <p:sldId id="325" r:id="rId64"/>
    <p:sldId id="326" r:id="rId65"/>
    <p:sldId id="345" r:id="rId66"/>
    <p:sldId id="344" r:id="rId67"/>
  </p:sldIdLst>
  <p:sldSz cx="12192000" cy="6858000"/>
  <p:notesSz cx="7010400" cy="9296400"/>
  <p:embeddedFontLst>
    <p:embeddedFont>
      <p:font typeface="Calibri" panose="020F0502020204030204" pitchFamily="34" charset="0"/>
      <p:regular r:id="rId69"/>
      <p:bold r:id="rId70"/>
      <p:italic r:id="rId71"/>
      <p:boldItalic r:id="rId72"/>
    </p:embeddedFont>
    <p:embeddedFont>
      <p:font typeface="Calibri Light" panose="020F0302020204030204" pitchFamily="34" charset="0"/>
      <p:regular r:id="rId73"/>
      <p:italic r:id="rId74"/>
    </p:embeddedFont>
    <p:embeddedFont>
      <p:font typeface="Libre Baskerville" panose="02000000000000000000" pitchFamily="2" charset="0"/>
      <p:regular r:id="rId75"/>
      <p:bold r:id="rId76"/>
      <p:italic r:id="rId77"/>
    </p:embeddedFont>
    <p:embeddedFont>
      <p:font typeface="Verdana" panose="020B0604030504040204" pitchFamily="34" charset="0"/>
      <p:regular r:id="rId78"/>
      <p:bold r:id="rId79"/>
      <p:italic r:id="rId80"/>
      <p:boldItalic r:id="rId81"/>
    </p:embeddedFont>
  </p:embeddedFontLst>
  <p:defaultTextStyle>
    <a:defPPr>
      <a:defRPr lang="en-US"/>
    </a:defPPr>
    <a:lvl1pPr algn="l" rtl="0" fontAlgn="base">
      <a:spcBef>
        <a:spcPct val="0"/>
      </a:spcBef>
      <a:spcAft>
        <a:spcPct val="0"/>
      </a:spcAft>
      <a:defRPr sz="1067" kern="1200">
        <a:solidFill>
          <a:schemeClr val="tx1"/>
        </a:solidFill>
        <a:latin typeface="Verdana" pitchFamily="34" charset="0"/>
        <a:ea typeface="ＭＳ Ｐゴシック" charset="-128"/>
        <a:cs typeface="+mn-cs"/>
      </a:defRPr>
    </a:lvl1pPr>
    <a:lvl2pPr marL="609585" algn="l" rtl="0" fontAlgn="base">
      <a:spcBef>
        <a:spcPct val="0"/>
      </a:spcBef>
      <a:spcAft>
        <a:spcPct val="0"/>
      </a:spcAft>
      <a:defRPr sz="1067" kern="1200">
        <a:solidFill>
          <a:schemeClr val="tx1"/>
        </a:solidFill>
        <a:latin typeface="Verdana" pitchFamily="34" charset="0"/>
        <a:ea typeface="ＭＳ Ｐゴシック" charset="-128"/>
        <a:cs typeface="+mn-cs"/>
      </a:defRPr>
    </a:lvl2pPr>
    <a:lvl3pPr marL="1219170" algn="l" rtl="0" fontAlgn="base">
      <a:spcBef>
        <a:spcPct val="0"/>
      </a:spcBef>
      <a:spcAft>
        <a:spcPct val="0"/>
      </a:spcAft>
      <a:defRPr sz="1067" kern="1200">
        <a:solidFill>
          <a:schemeClr val="tx1"/>
        </a:solidFill>
        <a:latin typeface="Verdana" pitchFamily="34" charset="0"/>
        <a:ea typeface="ＭＳ Ｐゴシック" charset="-128"/>
        <a:cs typeface="+mn-cs"/>
      </a:defRPr>
    </a:lvl3pPr>
    <a:lvl4pPr marL="1828754" algn="l" rtl="0" fontAlgn="base">
      <a:spcBef>
        <a:spcPct val="0"/>
      </a:spcBef>
      <a:spcAft>
        <a:spcPct val="0"/>
      </a:spcAft>
      <a:defRPr sz="1067" kern="1200">
        <a:solidFill>
          <a:schemeClr val="tx1"/>
        </a:solidFill>
        <a:latin typeface="Verdana" pitchFamily="34" charset="0"/>
        <a:ea typeface="ＭＳ Ｐゴシック" charset="-128"/>
        <a:cs typeface="+mn-cs"/>
      </a:defRPr>
    </a:lvl4pPr>
    <a:lvl5pPr marL="2438339" algn="l" rtl="0" fontAlgn="base">
      <a:spcBef>
        <a:spcPct val="0"/>
      </a:spcBef>
      <a:spcAft>
        <a:spcPct val="0"/>
      </a:spcAft>
      <a:defRPr sz="1067" kern="1200">
        <a:solidFill>
          <a:schemeClr val="tx1"/>
        </a:solidFill>
        <a:latin typeface="Verdana" pitchFamily="34" charset="0"/>
        <a:ea typeface="ＭＳ Ｐゴシック" charset="-128"/>
        <a:cs typeface="+mn-cs"/>
      </a:defRPr>
    </a:lvl5pPr>
    <a:lvl6pPr marL="3047924" algn="l" defTabSz="1219170" rtl="0" eaLnBrk="1" latinLnBrk="0" hangingPunct="1">
      <a:defRPr sz="1067" kern="1200">
        <a:solidFill>
          <a:schemeClr val="tx1"/>
        </a:solidFill>
        <a:latin typeface="Verdana" pitchFamily="34" charset="0"/>
        <a:ea typeface="ＭＳ Ｐゴシック" charset="-128"/>
        <a:cs typeface="+mn-cs"/>
      </a:defRPr>
    </a:lvl6pPr>
    <a:lvl7pPr marL="3657509" algn="l" defTabSz="1219170" rtl="0" eaLnBrk="1" latinLnBrk="0" hangingPunct="1">
      <a:defRPr sz="1067" kern="1200">
        <a:solidFill>
          <a:schemeClr val="tx1"/>
        </a:solidFill>
        <a:latin typeface="Verdana" pitchFamily="34" charset="0"/>
        <a:ea typeface="ＭＳ Ｐゴシック" charset="-128"/>
        <a:cs typeface="+mn-cs"/>
      </a:defRPr>
    </a:lvl7pPr>
    <a:lvl8pPr marL="4267093" algn="l" defTabSz="1219170" rtl="0" eaLnBrk="1" latinLnBrk="0" hangingPunct="1">
      <a:defRPr sz="1067" kern="1200">
        <a:solidFill>
          <a:schemeClr val="tx1"/>
        </a:solidFill>
        <a:latin typeface="Verdana" pitchFamily="34" charset="0"/>
        <a:ea typeface="ＭＳ Ｐゴシック" charset="-128"/>
        <a:cs typeface="+mn-cs"/>
      </a:defRPr>
    </a:lvl8pPr>
    <a:lvl9pPr marL="4876678" algn="l" defTabSz="1219170" rtl="0" eaLnBrk="1" latinLnBrk="0" hangingPunct="1">
      <a:defRPr sz="1067"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3" roundtripDataSignature="AMtx7migzu4MqEoH+hEGYJh7+ZgzIS73G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z, Maya" initials="KM" lastIdx="8" clrIdx="0"/>
  <p:cmAuthor id="2" name="Rush" initials="NK"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71357" autoAdjust="0"/>
  </p:normalViewPr>
  <p:slideViewPr>
    <p:cSldViewPr snapToGrid="0">
      <p:cViewPr varScale="1">
        <p:scale>
          <a:sx n="81" d="100"/>
          <a:sy n="81" d="100"/>
        </p:scale>
        <p:origin x="1824" y="9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customschemas.google.com/relationships/presentationmetadata" Target="meta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0CD3F-46EB-43A9-83CD-F3268587350F}"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EF2479ED-610C-4C12-9D2D-F90B88B3FCE8}">
      <dgm:prSet phldrT="[Text]" custT="1"/>
      <dgm:spPr/>
      <dgm:t>
        <a:bodyPr/>
        <a:lstStyle/>
        <a:p>
          <a:r>
            <a:rPr lang="en-US" sz="1800" b="0" dirty="0">
              <a:latin typeface="+mn-lt"/>
            </a:rPr>
            <a:t>Prognosis</a:t>
          </a:r>
        </a:p>
      </dgm:t>
    </dgm:pt>
    <dgm:pt modelId="{71D85615-CFFC-4142-B391-97AA93D371C5}" type="parTrans" cxnId="{F8966C73-ECAB-470E-A41E-ACD7C31E4645}">
      <dgm:prSet/>
      <dgm:spPr/>
      <dgm:t>
        <a:bodyPr/>
        <a:lstStyle/>
        <a:p>
          <a:endParaRPr lang="en-US" sz="1800">
            <a:latin typeface="+mn-lt"/>
          </a:endParaRPr>
        </a:p>
      </dgm:t>
    </dgm:pt>
    <dgm:pt modelId="{BD2B4AA1-68A2-419D-973D-904415D5DD41}" type="sibTrans" cxnId="{F8966C73-ECAB-470E-A41E-ACD7C31E4645}">
      <dgm:prSet/>
      <dgm:spPr/>
      <dgm:t>
        <a:bodyPr/>
        <a:lstStyle/>
        <a:p>
          <a:endParaRPr lang="en-US" sz="1800">
            <a:latin typeface="+mn-lt"/>
          </a:endParaRPr>
        </a:p>
      </dgm:t>
    </dgm:pt>
    <dgm:pt modelId="{0310C3CF-B1B1-4124-9CEC-8B499F1AD9A0}">
      <dgm:prSet phldrT="[Text]" custT="1"/>
      <dgm:spPr>
        <a:solidFill>
          <a:schemeClr val="tx2"/>
        </a:solidFill>
      </dgm:spPr>
      <dgm:t>
        <a:bodyPr/>
        <a:lstStyle/>
        <a:p>
          <a:r>
            <a:rPr lang="en-US" sz="1800" b="0" dirty="0">
              <a:latin typeface="+mn-lt"/>
            </a:rPr>
            <a:t>Formulate</a:t>
          </a:r>
        </a:p>
      </dgm:t>
    </dgm:pt>
    <dgm:pt modelId="{4A796602-F7C2-493D-9107-C7D73D87F333}" type="parTrans" cxnId="{1D935EDB-2116-4106-B8CA-15D16A1A6998}">
      <dgm:prSet/>
      <dgm:spPr/>
      <dgm:t>
        <a:bodyPr/>
        <a:lstStyle/>
        <a:p>
          <a:endParaRPr lang="en-US" sz="1800">
            <a:latin typeface="+mn-lt"/>
          </a:endParaRPr>
        </a:p>
      </dgm:t>
    </dgm:pt>
    <dgm:pt modelId="{559BED12-FB0B-440F-8E9F-7895E6D77923}" type="sibTrans" cxnId="{1D935EDB-2116-4106-B8CA-15D16A1A6998}">
      <dgm:prSet/>
      <dgm:spPr/>
      <dgm:t>
        <a:bodyPr/>
        <a:lstStyle/>
        <a:p>
          <a:endParaRPr lang="en-US" sz="1800">
            <a:latin typeface="+mn-lt"/>
          </a:endParaRPr>
        </a:p>
      </dgm:t>
    </dgm:pt>
    <dgm:pt modelId="{3059B589-DD7F-409E-A2A8-78AC4C154819}">
      <dgm:prSet phldrT="[Text]" custT="1"/>
      <dgm:spPr/>
      <dgm:t>
        <a:bodyPr/>
        <a:lstStyle/>
        <a:p>
          <a:r>
            <a:rPr lang="en-US" sz="1800" b="0" dirty="0">
              <a:latin typeface="+mn-lt"/>
            </a:rPr>
            <a:t>Commun-icate</a:t>
          </a:r>
        </a:p>
      </dgm:t>
    </dgm:pt>
    <dgm:pt modelId="{BAE36B92-3886-4988-B660-5A21CBD76D15}" type="parTrans" cxnId="{DE9C24BF-76BD-4B5E-8BDD-7DB19FB747AF}">
      <dgm:prSet/>
      <dgm:spPr/>
      <dgm:t>
        <a:bodyPr/>
        <a:lstStyle/>
        <a:p>
          <a:endParaRPr lang="en-US" sz="1800">
            <a:latin typeface="+mn-lt"/>
          </a:endParaRPr>
        </a:p>
      </dgm:t>
    </dgm:pt>
    <dgm:pt modelId="{BB0B389D-F431-4770-AF24-E0D61BBC8F3F}" type="sibTrans" cxnId="{DE9C24BF-76BD-4B5E-8BDD-7DB19FB747AF}">
      <dgm:prSet/>
      <dgm:spPr/>
      <dgm:t>
        <a:bodyPr/>
        <a:lstStyle/>
        <a:p>
          <a:endParaRPr lang="en-US" sz="1800">
            <a:latin typeface="+mn-lt"/>
          </a:endParaRPr>
        </a:p>
      </dgm:t>
    </dgm:pt>
    <dgm:pt modelId="{9B1A71D4-3CD3-417C-94D5-80BC787F3A5A}">
      <dgm:prSet phldrT="[Text]" custT="1"/>
      <dgm:spPr/>
      <dgm:t>
        <a:bodyPr/>
        <a:lstStyle/>
        <a:p>
          <a:r>
            <a:rPr lang="en-US" sz="1800" b="0" dirty="0">
              <a:latin typeface="+mn-lt"/>
            </a:rPr>
            <a:t>Guide Decision-Making </a:t>
          </a:r>
        </a:p>
      </dgm:t>
    </dgm:pt>
    <dgm:pt modelId="{0B0FFA1D-7924-4374-9BA7-D2D23F19CA74}" type="parTrans" cxnId="{C423F594-8F7E-46EB-973F-52FD392AA219}">
      <dgm:prSet/>
      <dgm:spPr/>
      <dgm:t>
        <a:bodyPr/>
        <a:lstStyle/>
        <a:p>
          <a:endParaRPr lang="en-US" sz="1800">
            <a:latin typeface="+mn-lt"/>
          </a:endParaRPr>
        </a:p>
      </dgm:t>
    </dgm:pt>
    <dgm:pt modelId="{6A324179-FECF-4EB4-8231-29AA1DEAA605}" type="sibTrans" cxnId="{C423F594-8F7E-46EB-973F-52FD392AA219}">
      <dgm:prSet/>
      <dgm:spPr/>
      <dgm:t>
        <a:bodyPr/>
        <a:lstStyle/>
        <a:p>
          <a:endParaRPr lang="en-US" sz="1800">
            <a:latin typeface="+mn-lt"/>
          </a:endParaRPr>
        </a:p>
      </dgm:t>
    </dgm:pt>
    <dgm:pt modelId="{A9DC20D7-4BEE-486F-B280-BE5728A78A8F}">
      <dgm:prSet phldrT="[Text]" custT="1"/>
      <dgm:spPr/>
      <dgm:t>
        <a:bodyPr/>
        <a:lstStyle/>
        <a:p>
          <a:r>
            <a:rPr lang="en-US" sz="1800" b="0" dirty="0">
              <a:latin typeface="+mn-lt"/>
            </a:rPr>
            <a:t>Address Uncertainty</a:t>
          </a:r>
        </a:p>
      </dgm:t>
    </dgm:pt>
    <dgm:pt modelId="{6AF8D5FC-B5E5-4202-85C6-8811FF1E20B8}" type="parTrans" cxnId="{B461655B-09AC-4C7D-A71A-3DE8191D5302}">
      <dgm:prSet/>
      <dgm:spPr/>
      <dgm:t>
        <a:bodyPr/>
        <a:lstStyle/>
        <a:p>
          <a:endParaRPr lang="en-US" sz="1800">
            <a:latin typeface="+mn-lt"/>
          </a:endParaRPr>
        </a:p>
      </dgm:t>
    </dgm:pt>
    <dgm:pt modelId="{91FEE969-1E40-49D3-8EAF-80B639FE2313}" type="sibTrans" cxnId="{B461655B-09AC-4C7D-A71A-3DE8191D5302}">
      <dgm:prSet/>
      <dgm:spPr/>
      <dgm:t>
        <a:bodyPr/>
        <a:lstStyle/>
        <a:p>
          <a:endParaRPr lang="en-US" sz="1800">
            <a:latin typeface="+mn-lt"/>
          </a:endParaRPr>
        </a:p>
      </dgm:t>
    </dgm:pt>
    <dgm:pt modelId="{78FEFAB5-AB30-4057-AA7B-21DA10856BB4}" type="pres">
      <dgm:prSet presAssocID="{AA60CD3F-46EB-43A9-83CD-F3268587350F}" presName="Name0" presStyleCnt="0">
        <dgm:presLayoutVars>
          <dgm:chMax val="1"/>
          <dgm:dir/>
          <dgm:animLvl val="ctr"/>
          <dgm:resizeHandles val="exact"/>
        </dgm:presLayoutVars>
      </dgm:prSet>
      <dgm:spPr/>
    </dgm:pt>
    <dgm:pt modelId="{48E7EF33-C202-4535-9A65-5B18973A8BBC}" type="pres">
      <dgm:prSet presAssocID="{EF2479ED-610C-4C12-9D2D-F90B88B3FCE8}" presName="centerShape" presStyleLbl="node0" presStyleIdx="0" presStyleCnt="1"/>
      <dgm:spPr/>
    </dgm:pt>
    <dgm:pt modelId="{6F6F944B-A569-4BBB-8012-3B125B42CE3B}" type="pres">
      <dgm:prSet presAssocID="{0310C3CF-B1B1-4124-9CEC-8B499F1AD9A0}" presName="node" presStyleLbl="node1" presStyleIdx="0" presStyleCnt="4" custScaleX="142609" custScaleY="126874">
        <dgm:presLayoutVars>
          <dgm:bulletEnabled val="1"/>
        </dgm:presLayoutVars>
      </dgm:prSet>
      <dgm:spPr/>
    </dgm:pt>
    <dgm:pt modelId="{49BDF8D6-144C-4EB3-B430-B44906248ADB}" type="pres">
      <dgm:prSet presAssocID="{0310C3CF-B1B1-4124-9CEC-8B499F1AD9A0}" presName="dummy" presStyleCnt="0"/>
      <dgm:spPr/>
    </dgm:pt>
    <dgm:pt modelId="{45637C2C-1961-4B93-B04E-E99511F7EC28}" type="pres">
      <dgm:prSet presAssocID="{559BED12-FB0B-440F-8E9F-7895E6D77923}" presName="sibTrans" presStyleLbl="sibTrans2D1" presStyleIdx="0" presStyleCnt="4"/>
      <dgm:spPr/>
    </dgm:pt>
    <dgm:pt modelId="{D777228C-7693-41AC-9B72-E2AFA3A018AF}" type="pres">
      <dgm:prSet presAssocID="{3059B589-DD7F-409E-A2A8-78AC4C154819}" presName="node" presStyleLbl="node1" presStyleIdx="1" presStyleCnt="4" custScaleX="142609" custScaleY="126874">
        <dgm:presLayoutVars>
          <dgm:bulletEnabled val="1"/>
        </dgm:presLayoutVars>
      </dgm:prSet>
      <dgm:spPr/>
    </dgm:pt>
    <dgm:pt modelId="{7E39EED6-9155-4AAD-A1AF-1A631E256826}" type="pres">
      <dgm:prSet presAssocID="{3059B589-DD7F-409E-A2A8-78AC4C154819}" presName="dummy" presStyleCnt="0"/>
      <dgm:spPr/>
    </dgm:pt>
    <dgm:pt modelId="{81C62949-E234-4FAC-AEF8-503B94A6BAFB}" type="pres">
      <dgm:prSet presAssocID="{BB0B389D-F431-4770-AF24-E0D61BBC8F3F}" presName="sibTrans" presStyleLbl="sibTrans2D1" presStyleIdx="1" presStyleCnt="4"/>
      <dgm:spPr/>
    </dgm:pt>
    <dgm:pt modelId="{E2DA1461-A81C-45CB-9054-6895F70C7E4B}" type="pres">
      <dgm:prSet presAssocID="{9B1A71D4-3CD3-417C-94D5-80BC787F3A5A}" presName="node" presStyleLbl="node1" presStyleIdx="2" presStyleCnt="4" custScaleX="142609" custScaleY="126874">
        <dgm:presLayoutVars>
          <dgm:bulletEnabled val="1"/>
        </dgm:presLayoutVars>
      </dgm:prSet>
      <dgm:spPr/>
    </dgm:pt>
    <dgm:pt modelId="{2EFBB5CB-CA09-4B9A-86EE-830A14757AF2}" type="pres">
      <dgm:prSet presAssocID="{9B1A71D4-3CD3-417C-94D5-80BC787F3A5A}" presName="dummy" presStyleCnt="0"/>
      <dgm:spPr/>
    </dgm:pt>
    <dgm:pt modelId="{3C22ED3B-D46A-48C3-81E3-C22EAF4E1F6B}" type="pres">
      <dgm:prSet presAssocID="{6A324179-FECF-4EB4-8231-29AA1DEAA605}" presName="sibTrans" presStyleLbl="sibTrans2D1" presStyleIdx="2" presStyleCnt="4"/>
      <dgm:spPr/>
    </dgm:pt>
    <dgm:pt modelId="{FED37C89-2E59-47F3-8238-87F62D3C3FD5}" type="pres">
      <dgm:prSet presAssocID="{A9DC20D7-4BEE-486F-B280-BE5728A78A8F}" presName="node" presStyleLbl="node1" presStyleIdx="3" presStyleCnt="4" custScaleX="142609" custScaleY="126874" custRadScaleRad="99190" custRadScaleInc="1566">
        <dgm:presLayoutVars>
          <dgm:bulletEnabled val="1"/>
        </dgm:presLayoutVars>
      </dgm:prSet>
      <dgm:spPr/>
    </dgm:pt>
    <dgm:pt modelId="{E23FC769-2415-4C9A-937C-523867AD07E9}" type="pres">
      <dgm:prSet presAssocID="{A9DC20D7-4BEE-486F-B280-BE5728A78A8F}" presName="dummy" presStyleCnt="0"/>
      <dgm:spPr/>
    </dgm:pt>
    <dgm:pt modelId="{629EF630-8DF2-4C6E-9C2B-1B9EE4953AB7}" type="pres">
      <dgm:prSet presAssocID="{91FEE969-1E40-49D3-8EAF-80B639FE2313}" presName="sibTrans" presStyleLbl="sibTrans2D1" presStyleIdx="3" presStyleCnt="4"/>
      <dgm:spPr/>
    </dgm:pt>
  </dgm:ptLst>
  <dgm:cxnLst>
    <dgm:cxn modelId="{B461655B-09AC-4C7D-A71A-3DE8191D5302}" srcId="{EF2479ED-610C-4C12-9D2D-F90B88B3FCE8}" destId="{A9DC20D7-4BEE-486F-B280-BE5728A78A8F}" srcOrd="3" destOrd="0" parTransId="{6AF8D5FC-B5E5-4202-85C6-8811FF1E20B8}" sibTransId="{91FEE969-1E40-49D3-8EAF-80B639FE2313}"/>
    <dgm:cxn modelId="{F86B8B46-CD18-47BB-9AEF-9D53C1A64B91}" type="presOf" srcId="{9B1A71D4-3CD3-417C-94D5-80BC787F3A5A}" destId="{E2DA1461-A81C-45CB-9054-6895F70C7E4B}" srcOrd="0" destOrd="0" presId="urn:microsoft.com/office/officeart/2005/8/layout/radial6"/>
    <dgm:cxn modelId="{9523F751-78AE-403D-A33D-80352CA9EAF6}" type="presOf" srcId="{0310C3CF-B1B1-4124-9CEC-8B499F1AD9A0}" destId="{6F6F944B-A569-4BBB-8012-3B125B42CE3B}" srcOrd="0" destOrd="0" presId="urn:microsoft.com/office/officeart/2005/8/layout/radial6"/>
    <dgm:cxn modelId="{F8966C73-ECAB-470E-A41E-ACD7C31E4645}" srcId="{AA60CD3F-46EB-43A9-83CD-F3268587350F}" destId="{EF2479ED-610C-4C12-9D2D-F90B88B3FCE8}" srcOrd="0" destOrd="0" parTransId="{71D85615-CFFC-4142-B391-97AA93D371C5}" sibTransId="{BD2B4AA1-68A2-419D-973D-904415D5DD41}"/>
    <dgm:cxn modelId="{9845A27D-7CE9-4F1B-8C75-DB090A45B335}" type="presOf" srcId="{3059B589-DD7F-409E-A2A8-78AC4C154819}" destId="{D777228C-7693-41AC-9B72-E2AFA3A018AF}" srcOrd="0" destOrd="0" presId="urn:microsoft.com/office/officeart/2005/8/layout/radial6"/>
    <dgm:cxn modelId="{7BD70B94-8716-417C-A854-06CDC16F6814}" type="presOf" srcId="{A9DC20D7-4BEE-486F-B280-BE5728A78A8F}" destId="{FED37C89-2E59-47F3-8238-87F62D3C3FD5}" srcOrd="0" destOrd="0" presId="urn:microsoft.com/office/officeart/2005/8/layout/radial6"/>
    <dgm:cxn modelId="{C423F594-8F7E-46EB-973F-52FD392AA219}" srcId="{EF2479ED-610C-4C12-9D2D-F90B88B3FCE8}" destId="{9B1A71D4-3CD3-417C-94D5-80BC787F3A5A}" srcOrd="2" destOrd="0" parTransId="{0B0FFA1D-7924-4374-9BA7-D2D23F19CA74}" sibTransId="{6A324179-FECF-4EB4-8231-29AA1DEAA605}"/>
    <dgm:cxn modelId="{3DFAAF9C-4627-4D8D-8053-56EF3DDD921F}" type="presOf" srcId="{BB0B389D-F431-4770-AF24-E0D61BBC8F3F}" destId="{81C62949-E234-4FAC-AEF8-503B94A6BAFB}" srcOrd="0" destOrd="0" presId="urn:microsoft.com/office/officeart/2005/8/layout/radial6"/>
    <dgm:cxn modelId="{1AD8D8A1-1F06-4689-9973-B9455EC0D33B}" type="presOf" srcId="{AA60CD3F-46EB-43A9-83CD-F3268587350F}" destId="{78FEFAB5-AB30-4057-AA7B-21DA10856BB4}" srcOrd="0" destOrd="0" presId="urn:microsoft.com/office/officeart/2005/8/layout/radial6"/>
    <dgm:cxn modelId="{2BEDB7A4-43B9-405E-B48E-74DC9507262A}" type="presOf" srcId="{EF2479ED-610C-4C12-9D2D-F90B88B3FCE8}" destId="{48E7EF33-C202-4535-9A65-5B18973A8BBC}" srcOrd="0" destOrd="0" presId="urn:microsoft.com/office/officeart/2005/8/layout/radial6"/>
    <dgm:cxn modelId="{DE9C24BF-76BD-4B5E-8BDD-7DB19FB747AF}" srcId="{EF2479ED-610C-4C12-9D2D-F90B88B3FCE8}" destId="{3059B589-DD7F-409E-A2A8-78AC4C154819}" srcOrd="1" destOrd="0" parTransId="{BAE36B92-3886-4988-B660-5A21CBD76D15}" sibTransId="{BB0B389D-F431-4770-AF24-E0D61BBC8F3F}"/>
    <dgm:cxn modelId="{E2E52ECC-3570-4B89-B806-E1217B8338FD}" type="presOf" srcId="{91FEE969-1E40-49D3-8EAF-80B639FE2313}" destId="{629EF630-8DF2-4C6E-9C2B-1B9EE4953AB7}" srcOrd="0" destOrd="0" presId="urn:microsoft.com/office/officeart/2005/8/layout/radial6"/>
    <dgm:cxn modelId="{BC9997D8-D185-4BAC-BF52-7221AD7EF65F}" type="presOf" srcId="{559BED12-FB0B-440F-8E9F-7895E6D77923}" destId="{45637C2C-1961-4B93-B04E-E99511F7EC28}" srcOrd="0" destOrd="0" presId="urn:microsoft.com/office/officeart/2005/8/layout/radial6"/>
    <dgm:cxn modelId="{1D935EDB-2116-4106-B8CA-15D16A1A6998}" srcId="{EF2479ED-610C-4C12-9D2D-F90B88B3FCE8}" destId="{0310C3CF-B1B1-4124-9CEC-8B499F1AD9A0}" srcOrd="0" destOrd="0" parTransId="{4A796602-F7C2-493D-9107-C7D73D87F333}" sibTransId="{559BED12-FB0B-440F-8E9F-7895E6D77923}"/>
    <dgm:cxn modelId="{2A33C5EC-D663-4CA5-A002-54356A7CC0DB}" type="presOf" srcId="{6A324179-FECF-4EB4-8231-29AA1DEAA605}" destId="{3C22ED3B-D46A-48C3-81E3-C22EAF4E1F6B}" srcOrd="0" destOrd="0" presId="urn:microsoft.com/office/officeart/2005/8/layout/radial6"/>
    <dgm:cxn modelId="{0C6EFE4F-CEA9-4164-85C5-1465D6491811}" type="presParOf" srcId="{78FEFAB5-AB30-4057-AA7B-21DA10856BB4}" destId="{48E7EF33-C202-4535-9A65-5B18973A8BBC}" srcOrd="0" destOrd="0" presId="urn:microsoft.com/office/officeart/2005/8/layout/radial6"/>
    <dgm:cxn modelId="{6AA9F26C-F214-441F-A244-138187125FAD}" type="presParOf" srcId="{78FEFAB5-AB30-4057-AA7B-21DA10856BB4}" destId="{6F6F944B-A569-4BBB-8012-3B125B42CE3B}" srcOrd="1" destOrd="0" presId="urn:microsoft.com/office/officeart/2005/8/layout/radial6"/>
    <dgm:cxn modelId="{BFDDBB24-BF7E-47F6-AFDB-403AD52245CD}" type="presParOf" srcId="{78FEFAB5-AB30-4057-AA7B-21DA10856BB4}" destId="{49BDF8D6-144C-4EB3-B430-B44906248ADB}" srcOrd="2" destOrd="0" presId="urn:microsoft.com/office/officeart/2005/8/layout/radial6"/>
    <dgm:cxn modelId="{F86AF695-E1DB-4420-ADDC-2F216C4E0865}" type="presParOf" srcId="{78FEFAB5-AB30-4057-AA7B-21DA10856BB4}" destId="{45637C2C-1961-4B93-B04E-E99511F7EC28}" srcOrd="3" destOrd="0" presId="urn:microsoft.com/office/officeart/2005/8/layout/radial6"/>
    <dgm:cxn modelId="{491282DB-4854-4534-B401-E37CAC2544BE}" type="presParOf" srcId="{78FEFAB5-AB30-4057-AA7B-21DA10856BB4}" destId="{D777228C-7693-41AC-9B72-E2AFA3A018AF}" srcOrd="4" destOrd="0" presId="urn:microsoft.com/office/officeart/2005/8/layout/radial6"/>
    <dgm:cxn modelId="{84F648EA-5615-44A1-B396-8B82F190F9C8}" type="presParOf" srcId="{78FEFAB5-AB30-4057-AA7B-21DA10856BB4}" destId="{7E39EED6-9155-4AAD-A1AF-1A631E256826}" srcOrd="5" destOrd="0" presId="urn:microsoft.com/office/officeart/2005/8/layout/radial6"/>
    <dgm:cxn modelId="{B99F272E-6D64-4F0B-8B5B-6B9B15A2A370}" type="presParOf" srcId="{78FEFAB5-AB30-4057-AA7B-21DA10856BB4}" destId="{81C62949-E234-4FAC-AEF8-503B94A6BAFB}" srcOrd="6" destOrd="0" presId="urn:microsoft.com/office/officeart/2005/8/layout/radial6"/>
    <dgm:cxn modelId="{AF10F1CF-145F-44D9-A46A-53E1129C8F20}" type="presParOf" srcId="{78FEFAB5-AB30-4057-AA7B-21DA10856BB4}" destId="{E2DA1461-A81C-45CB-9054-6895F70C7E4B}" srcOrd="7" destOrd="0" presId="urn:microsoft.com/office/officeart/2005/8/layout/radial6"/>
    <dgm:cxn modelId="{939F6838-748E-40BD-A561-E80AF0E35977}" type="presParOf" srcId="{78FEFAB5-AB30-4057-AA7B-21DA10856BB4}" destId="{2EFBB5CB-CA09-4B9A-86EE-830A14757AF2}" srcOrd="8" destOrd="0" presId="urn:microsoft.com/office/officeart/2005/8/layout/radial6"/>
    <dgm:cxn modelId="{01505E2A-19B2-4AEB-AF47-37F7933FF702}" type="presParOf" srcId="{78FEFAB5-AB30-4057-AA7B-21DA10856BB4}" destId="{3C22ED3B-D46A-48C3-81E3-C22EAF4E1F6B}" srcOrd="9" destOrd="0" presId="urn:microsoft.com/office/officeart/2005/8/layout/radial6"/>
    <dgm:cxn modelId="{428C9C94-0BC6-46CE-BC09-893B87DF2EFF}" type="presParOf" srcId="{78FEFAB5-AB30-4057-AA7B-21DA10856BB4}" destId="{FED37C89-2E59-47F3-8238-87F62D3C3FD5}" srcOrd="10" destOrd="0" presId="urn:microsoft.com/office/officeart/2005/8/layout/radial6"/>
    <dgm:cxn modelId="{613A4D1F-8194-4195-8B4C-4E876D007367}" type="presParOf" srcId="{78FEFAB5-AB30-4057-AA7B-21DA10856BB4}" destId="{E23FC769-2415-4C9A-937C-523867AD07E9}" srcOrd="11" destOrd="0" presId="urn:microsoft.com/office/officeart/2005/8/layout/radial6"/>
    <dgm:cxn modelId="{8412FF0F-6C0D-42B1-8C44-1244DD7FB015}" type="presParOf" srcId="{78FEFAB5-AB30-4057-AA7B-21DA10856BB4}" destId="{629EF630-8DF2-4C6E-9C2B-1B9EE4953AB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1F5DF4-5390-41FD-A182-CCE669BCC38D}"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F67C6455-DDF5-4491-8F5C-999B75DCCD2B}">
      <dgm:prSet phldrT="[Text]" custT="1"/>
      <dgm:spPr/>
      <dgm:t>
        <a:bodyPr/>
        <a:lstStyle/>
        <a:p>
          <a:r>
            <a:rPr lang="en-US" sz="2800" dirty="0"/>
            <a:t>Bias</a:t>
          </a:r>
          <a:endParaRPr lang="en-US" sz="1800" dirty="0"/>
        </a:p>
      </dgm:t>
    </dgm:pt>
    <dgm:pt modelId="{2F389A0C-9C1E-40A4-ADA8-92A88A49FD3E}" type="parTrans" cxnId="{97E754F8-A0AE-4A26-BA91-7987DE48509D}">
      <dgm:prSet/>
      <dgm:spPr/>
      <dgm:t>
        <a:bodyPr/>
        <a:lstStyle/>
        <a:p>
          <a:endParaRPr lang="en-US"/>
        </a:p>
      </dgm:t>
    </dgm:pt>
    <dgm:pt modelId="{D78F2432-93DF-48E2-BF6E-DB98DB1CFF3A}" type="sibTrans" cxnId="{97E754F8-A0AE-4A26-BA91-7987DE48509D}">
      <dgm:prSet/>
      <dgm:spPr/>
      <dgm:t>
        <a:bodyPr/>
        <a:lstStyle/>
        <a:p>
          <a:endParaRPr lang="en-US"/>
        </a:p>
      </dgm:t>
    </dgm:pt>
    <dgm:pt modelId="{A8E6DE04-50E2-4066-A708-D45A3688A702}">
      <dgm:prSet phldrT="[Text]" custT="1"/>
      <dgm:spPr/>
      <dgm:t>
        <a:bodyPr/>
        <a:lstStyle/>
        <a:p>
          <a:r>
            <a:rPr lang="en-US" sz="2400" u="none" dirty="0"/>
            <a:t>Optimistic prediction</a:t>
          </a:r>
        </a:p>
      </dgm:t>
    </dgm:pt>
    <dgm:pt modelId="{A2151276-B60E-47F1-8507-2F68C66525B4}" type="parTrans" cxnId="{2622EBE7-8F99-44CC-AB17-F23116EEBB8C}">
      <dgm:prSet/>
      <dgm:spPr/>
      <dgm:t>
        <a:bodyPr/>
        <a:lstStyle/>
        <a:p>
          <a:endParaRPr lang="en-US"/>
        </a:p>
      </dgm:t>
    </dgm:pt>
    <dgm:pt modelId="{2F619955-123B-4E98-BF0C-1D2B99543269}" type="sibTrans" cxnId="{2622EBE7-8F99-44CC-AB17-F23116EEBB8C}">
      <dgm:prSet/>
      <dgm:spPr/>
      <dgm:t>
        <a:bodyPr/>
        <a:lstStyle/>
        <a:p>
          <a:endParaRPr lang="en-US"/>
        </a:p>
      </dgm:t>
    </dgm:pt>
    <dgm:pt modelId="{E33EF43B-1491-4042-9D37-036D16F44570}">
      <dgm:prSet phldrT="[Text]" custT="1"/>
      <dgm:spPr/>
      <dgm:t>
        <a:bodyPr/>
        <a:lstStyle/>
        <a:p>
          <a:r>
            <a:rPr lang="en-US" sz="2800" dirty="0"/>
            <a:t>Causes</a:t>
          </a:r>
          <a:endParaRPr lang="en-US" sz="1800" dirty="0"/>
        </a:p>
      </dgm:t>
    </dgm:pt>
    <dgm:pt modelId="{8E9411B8-F764-4D7E-8FA9-1949C172FE86}" type="parTrans" cxnId="{E23029E5-79E6-4993-8690-70673241F089}">
      <dgm:prSet/>
      <dgm:spPr/>
      <dgm:t>
        <a:bodyPr/>
        <a:lstStyle/>
        <a:p>
          <a:endParaRPr lang="en-US"/>
        </a:p>
      </dgm:t>
    </dgm:pt>
    <dgm:pt modelId="{805AB27F-4007-4B81-8734-7F10331A214C}" type="sibTrans" cxnId="{E23029E5-79E6-4993-8690-70673241F089}">
      <dgm:prSet/>
      <dgm:spPr/>
      <dgm:t>
        <a:bodyPr/>
        <a:lstStyle/>
        <a:p>
          <a:endParaRPr lang="en-US"/>
        </a:p>
      </dgm:t>
    </dgm:pt>
    <dgm:pt modelId="{BC203F17-6502-4626-A158-A5615541B5A5}">
      <dgm:prSet phldrT="[Text]" custT="1"/>
      <dgm:spPr/>
      <dgm:t>
        <a:bodyPr/>
        <a:lstStyle/>
        <a:p>
          <a:r>
            <a:rPr lang="en-US" sz="2400" dirty="0"/>
            <a:t>When prediction involves life expectancy and future outcome predictions</a:t>
          </a:r>
        </a:p>
      </dgm:t>
    </dgm:pt>
    <dgm:pt modelId="{EF56391E-E459-4570-B033-7C58A88F3C1F}" type="parTrans" cxnId="{6F751F0F-19C8-4777-A2CA-764573740218}">
      <dgm:prSet/>
      <dgm:spPr/>
      <dgm:t>
        <a:bodyPr/>
        <a:lstStyle/>
        <a:p>
          <a:endParaRPr lang="en-US"/>
        </a:p>
      </dgm:t>
    </dgm:pt>
    <dgm:pt modelId="{354DD537-11F2-4982-BDCB-ACB80676CED1}" type="sibTrans" cxnId="{6F751F0F-19C8-4777-A2CA-764573740218}">
      <dgm:prSet/>
      <dgm:spPr/>
      <dgm:t>
        <a:bodyPr/>
        <a:lstStyle/>
        <a:p>
          <a:endParaRPr lang="en-US"/>
        </a:p>
      </dgm:t>
    </dgm:pt>
    <dgm:pt modelId="{0EB1C456-F22D-4279-8502-44D5DDB93DD9}">
      <dgm:prSet phldrT="[Text]" custT="1"/>
      <dgm:spPr/>
      <dgm:t>
        <a:bodyPr/>
        <a:lstStyle/>
        <a:p>
          <a:r>
            <a:rPr lang="en-US" sz="2800" dirty="0"/>
            <a:t>Reduce</a:t>
          </a:r>
          <a:r>
            <a:rPr lang="en-US" sz="1800" dirty="0"/>
            <a:t> </a:t>
          </a:r>
          <a:r>
            <a:rPr lang="en-US" sz="2800" dirty="0"/>
            <a:t>Error</a:t>
          </a:r>
          <a:endParaRPr lang="en-US" sz="1800" dirty="0"/>
        </a:p>
      </dgm:t>
    </dgm:pt>
    <dgm:pt modelId="{49471875-0251-4FC5-9181-88E2CCDF6D2A}" type="parTrans" cxnId="{990FF862-723E-4784-8A68-D2F477348872}">
      <dgm:prSet/>
      <dgm:spPr/>
      <dgm:t>
        <a:bodyPr/>
        <a:lstStyle/>
        <a:p>
          <a:endParaRPr lang="en-US"/>
        </a:p>
      </dgm:t>
    </dgm:pt>
    <dgm:pt modelId="{4C7B6F04-6C8A-45A5-A14E-08496B2E8A87}" type="sibTrans" cxnId="{990FF862-723E-4784-8A68-D2F477348872}">
      <dgm:prSet/>
      <dgm:spPr/>
      <dgm:t>
        <a:bodyPr/>
        <a:lstStyle/>
        <a:p>
          <a:endParaRPr lang="en-US"/>
        </a:p>
      </dgm:t>
    </dgm:pt>
    <dgm:pt modelId="{5C4C68B4-237B-4CFA-9465-71598F63C3AA}">
      <dgm:prSet phldrT="[Text]" custT="1"/>
      <dgm:spPr/>
      <dgm:t>
        <a:bodyPr/>
        <a:lstStyle/>
        <a:p>
          <a:r>
            <a:rPr lang="en-US" sz="2400" dirty="0"/>
            <a:t>Prognostic “time-out”</a:t>
          </a:r>
        </a:p>
      </dgm:t>
    </dgm:pt>
    <dgm:pt modelId="{82C0D124-7BC9-4CC8-BF02-88BEA648ADB4}" type="parTrans" cxnId="{5D5ECECB-535E-4637-B866-AF687928745A}">
      <dgm:prSet/>
      <dgm:spPr/>
      <dgm:t>
        <a:bodyPr/>
        <a:lstStyle/>
        <a:p>
          <a:endParaRPr lang="en-US"/>
        </a:p>
      </dgm:t>
    </dgm:pt>
    <dgm:pt modelId="{324B2E5F-DDDA-43A4-BDC2-2BA90865EF64}" type="sibTrans" cxnId="{5D5ECECB-535E-4637-B866-AF687928745A}">
      <dgm:prSet/>
      <dgm:spPr/>
      <dgm:t>
        <a:bodyPr/>
        <a:lstStyle/>
        <a:p>
          <a:endParaRPr lang="en-US"/>
        </a:p>
      </dgm:t>
    </dgm:pt>
    <dgm:pt modelId="{99B8A06C-CE44-479A-8071-307E445D3321}">
      <dgm:prSet custT="1"/>
      <dgm:spPr/>
      <dgm:t>
        <a:bodyPr/>
        <a:lstStyle/>
        <a:p>
          <a:r>
            <a:rPr lang="en-US" sz="2400" dirty="0"/>
            <a:t>System-level incentives favoring more aggressive treatment</a:t>
          </a:r>
        </a:p>
      </dgm:t>
    </dgm:pt>
    <dgm:pt modelId="{22F7D7AF-5D0D-42FD-BE12-04D092FD4C50}" type="parTrans" cxnId="{CB02A261-F67F-4FA6-9DF4-EB1573324AB6}">
      <dgm:prSet/>
      <dgm:spPr/>
      <dgm:t>
        <a:bodyPr/>
        <a:lstStyle/>
        <a:p>
          <a:endParaRPr lang="en-US"/>
        </a:p>
      </dgm:t>
    </dgm:pt>
    <dgm:pt modelId="{D4E403F2-64BB-4DC6-9DC7-E74BF670B1B0}" type="sibTrans" cxnId="{CB02A261-F67F-4FA6-9DF4-EB1573324AB6}">
      <dgm:prSet/>
      <dgm:spPr/>
      <dgm:t>
        <a:bodyPr/>
        <a:lstStyle/>
        <a:p>
          <a:endParaRPr lang="en-US"/>
        </a:p>
      </dgm:t>
    </dgm:pt>
    <dgm:pt modelId="{CDFCB03A-7374-42D2-BA5D-3B92EB9B0A45}">
      <dgm:prSet custT="1"/>
      <dgm:spPr/>
      <dgm:t>
        <a:bodyPr/>
        <a:lstStyle/>
        <a:p>
          <a:r>
            <a:rPr lang="en-US" sz="2400" dirty="0"/>
            <a:t>Self-awareness of bias</a:t>
          </a:r>
        </a:p>
      </dgm:t>
    </dgm:pt>
    <dgm:pt modelId="{C322EEB7-762A-4F27-A8CB-722E3F81343C}" type="parTrans" cxnId="{C93CDD2C-7D86-451F-AA6A-C416E1A83439}">
      <dgm:prSet/>
      <dgm:spPr/>
      <dgm:t>
        <a:bodyPr/>
        <a:lstStyle/>
        <a:p>
          <a:endParaRPr lang="en-US"/>
        </a:p>
      </dgm:t>
    </dgm:pt>
    <dgm:pt modelId="{B08BCBA7-0220-4BE9-8934-523BA8CB07E6}" type="sibTrans" cxnId="{C93CDD2C-7D86-451F-AA6A-C416E1A83439}">
      <dgm:prSet/>
      <dgm:spPr/>
      <dgm:t>
        <a:bodyPr/>
        <a:lstStyle/>
        <a:p>
          <a:endParaRPr lang="en-US"/>
        </a:p>
      </dgm:t>
    </dgm:pt>
    <dgm:pt modelId="{B4A63456-2491-498D-B732-0EFA4BCCABCE}">
      <dgm:prSet custT="1"/>
      <dgm:spPr/>
      <dgm:t>
        <a:bodyPr/>
        <a:lstStyle/>
        <a:p>
          <a:r>
            <a:rPr lang="en-US" sz="2400" dirty="0"/>
            <a:t>Recognize system-level biases</a:t>
          </a:r>
        </a:p>
      </dgm:t>
    </dgm:pt>
    <dgm:pt modelId="{8EBDBF76-EEF7-4973-BBE2-9FDE657D408A}" type="parTrans" cxnId="{4559CB3A-39C3-4301-B9AF-025E6B854444}">
      <dgm:prSet/>
      <dgm:spPr/>
      <dgm:t>
        <a:bodyPr/>
        <a:lstStyle/>
        <a:p>
          <a:endParaRPr lang="en-US"/>
        </a:p>
      </dgm:t>
    </dgm:pt>
    <dgm:pt modelId="{DCF9D38B-3F8D-44D1-8EB9-A120D23C8B40}" type="sibTrans" cxnId="{4559CB3A-39C3-4301-B9AF-025E6B854444}">
      <dgm:prSet/>
      <dgm:spPr/>
      <dgm:t>
        <a:bodyPr/>
        <a:lstStyle/>
        <a:p>
          <a:endParaRPr lang="en-US"/>
        </a:p>
      </dgm:t>
    </dgm:pt>
    <dgm:pt modelId="{0EFC338A-93B0-463D-A641-0BA32E8E637C}">
      <dgm:prSet custT="1"/>
      <dgm:spPr/>
      <dgm:t>
        <a:bodyPr/>
        <a:lstStyle/>
        <a:p>
          <a:r>
            <a:rPr lang="en-US" sz="2400" dirty="0"/>
            <a:t>Consider exceptions in prognosis</a:t>
          </a:r>
        </a:p>
      </dgm:t>
    </dgm:pt>
    <dgm:pt modelId="{D27ADA2A-932D-4B20-BA55-D7EBDE08E083}" type="parTrans" cxnId="{0EF7EFC6-CDF1-406B-A9DD-3F797877EAA2}">
      <dgm:prSet/>
      <dgm:spPr/>
      <dgm:t>
        <a:bodyPr/>
        <a:lstStyle/>
        <a:p>
          <a:endParaRPr lang="en-US"/>
        </a:p>
      </dgm:t>
    </dgm:pt>
    <dgm:pt modelId="{EDA68A2C-4DE5-463F-976E-FCCF91C0CB3C}" type="sibTrans" cxnId="{0EF7EFC6-CDF1-406B-A9DD-3F797877EAA2}">
      <dgm:prSet/>
      <dgm:spPr/>
      <dgm:t>
        <a:bodyPr/>
        <a:lstStyle/>
        <a:p>
          <a:endParaRPr lang="en-US"/>
        </a:p>
      </dgm:t>
    </dgm:pt>
    <dgm:pt modelId="{19908222-0355-4A67-8EF4-C9DCC9DD725F}" type="pres">
      <dgm:prSet presAssocID="{A81F5DF4-5390-41FD-A182-CCE669BCC38D}" presName="linear" presStyleCnt="0">
        <dgm:presLayoutVars>
          <dgm:dir/>
          <dgm:animLvl val="lvl"/>
          <dgm:resizeHandles val="exact"/>
        </dgm:presLayoutVars>
      </dgm:prSet>
      <dgm:spPr/>
    </dgm:pt>
    <dgm:pt modelId="{20D8FF60-D89A-4459-8815-EEFB4543A039}" type="pres">
      <dgm:prSet presAssocID="{F67C6455-DDF5-4491-8F5C-999B75DCCD2B}" presName="parentLin" presStyleCnt="0"/>
      <dgm:spPr/>
    </dgm:pt>
    <dgm:pt modelId="{8E1DB1AB-218C-46D5-B0C4-D2D2A1335283}" type="pres">
      <dgm:prSet presAssocID="{F67C6455-DDF5-4491-8F5C-999B75DCCD2B}" presName="parentLeftMargin" presStyleLbl="node1" presStyleIdx="0" presStyleCnt="3"/>
      <dgm:spPr/>
    </dgm:pt>
    <dgm:pt modelId="{614843BB-23FB-49BD-8667-002493EDF8D6}" type="pres">
      <dgm:prSet presAssocID="{F67C6455-DDF5-4491-8F5C-999B75DCCD2B}" presName="parentText" presStyleLbl="node1" presStyleIdx="0" presStyleCnt="3">
        <dgm:presLayoutVars>
          <dgm:chMax val="0"/>
          <dgm:bulletEnabled val="1"/>
        </dgm:presLayoutVars>
      </dgm:prSet>
      <dgm:spPr/>
    </dgm:pt>
    <dgm:pt modelId="{7375A8BE-5FEE-48B1-B1DE-91CBEA947EFD}" type="pres">
      <dgm:prSet presAssocID="{F67C6455-DDF5-4491-8F5C-999B75DCCD2B}" presName="negativeSpace" presStyleCnt="0"/>
      <dgm:spPr/>
    </dgm:pt>
    <dgm:pt modelId="{88DA29BE-A505-4518-BC4D-14A4422E7215}" type="pres">
      <dgm:prSet presAssocID="{F67C6455-DDF5-4491-8F5C-999B75DCCD2B}" presName="childText" presStyleLbl="conFgAcc1" presStyleIdx="0" presStyleCnt="3">
        <dgm:presLayoutVars>
          <dgm:bulletEnabled val="1"/>
        </dgm:presLayoutVars>
      </dgm:prSet>
      <dgm:spPr/>
    </dgm:pt>
    <dgm:pt modelId="{60BC1BE7-6240-49F3-8D69-007537C73299}" type="pres">
      <dgm:prSet presAssocID="{D78F2432-93DF-48E2-BF6E-DB98DB1CFF3A}" presName="spaceBetweenRectangles" presStyleCnt="0"/>
      <dgm:spPr/>
    </dgm:pt>
    <dgm:pt modelId="{B3E94F20-ED49-4EF8-9997-2554CF7D49AB}" type="pres">
      <dgm:prSet presAssocID="{E33EF43B-1491-4042-9D37-036D16F44570}" presName="parentLin" presStyleCnt="0"/>
      <dgm:spPr/>
    </dgm:pt>
    <dgm:pt modelId="{42DC9C7A-9E34-4E31-8328-EB18443F2C9F}" type="pres">
      <dgm:prSet presAssocID="{E33EF43B-1491-4042-9D37-036D16F44570}" presName="parentLeftMargin" presStyleLbl="node1" presStyleIdx="0" presStyleCnt="3"/>
      <dgm:spPr/>
    </dgm:pt>
    <dgm:pt modelId="{FC4CAF44-AD2A-49E5-9A7D-B1E682F3D569}" type="pres">
      <dgm:prSet presAssocID="{E33EF43B-1491-4042-9D37-036D16F44570}" presName="parentText" presStyleLbl="node1" presStyleIdx="1" presStyleCnt="3">
        <dgm:presLayoutVars>
          <dgm:chMax val="0"/>
          <dgm:bulletEnabled val="1"/>
        </dgm:presLayoutVars>
      </dgm:prSet>
      <dgm:spPr/>
    </dgm:pt>
    <dgm:pt modelId="{919DA1C8-F781-4A3E-BB8C-596EFB0C3603}" type="pres">
      <dgm:prSet presAssocID="{E33EF43B-1491-4042-9D37-036D16F44570}" presName="negativeSpace" presStyleCnt="0"/>
      <dgm:spPr/>
    </dgm:pt>
    <dgm:pt modelId="{A380B2FD-9312-4C38-B103-79E8E7F68145}" type="pres">
      <dgm:prSet presAssocID="{E33EF43B-1491-4042-9D37-036D16F44570}" presName="childText" presStyleLbl="conFgAcc1" presStyleIdx="1" presStyleCnt="3">
        <dgm:presLayoutVars>
          <dgm:bulletEnabled val="1"/>
        </dgm:presLayoutVars>
      </dgm:prSet>
      <dgm:spPr/>
    </dgm:pt>
    <dgm:pt modelId="{330E52BD-6D4E-4F8E-A272-2C5175C102BE}" type="pres">
      <dgm:prSet presAssocID="{805AB27F-4007-4B81-8734-7F10331A214C}" presName="spaceBetweenRectangles" presStyleCnt="0"/>
      <dgm:spPr/>
    </dgm:pt>
    <dgm:pt modelId="{8E6CF2F7-3F20-4DD3-9CB3-FB4B38AB5C66}" type="pres">
      <dgm:prSet presAssocID="{0EB1C456-F22D-4279-8502-44D5DDB93DD9}" presName="parentLin" presStyleCnt="0"/>
      <dgm:spPr/>
    </dgm:pt>
    <dgm:pt modelId="{A54879FD-F8BD-4FBE-BED7-D6C0A0CC2179}" type="pres">
      <dgm:prSet presAssocID="{0EB1C456-F22D-4279-8502-44D5DDB93DD9}" presName="parentLeftMargin" presStyleLbl="node1" presStyleIdx="1" presStyleCnt="3"/>
      <dgm:spPr/>
    </dgm:pt>
    <dgm:pt modelId="{B577C701-C477-4673-BE64-07CC397EAA5B}" type="pres">
      <dgm:prSet presAssocID="{0EB1C456-F22D-4279-8502-44D5DDB93DD9}" presName="parentText" presStyleLbl="node1" presStyleIdx="2" presStyleCnt="3">
        <dgm:presLayoutVars>
          <dgm:chMax val="0"/>
          <dgm:bulletEnabled val="1"/>
        </dgm:presLayoutVars>
      </dgm:prSet>
      <dgm:spPr/>
    </dgm:pt>
    <dgm:pt modelId="{85F1D473-D1EE-4A11-BD8B-855081E6FF06}" type="pres">
      <dgm:prSet presAssocID="{0EB1C456-F22D-4279-8502-44D5DDB93DD9}" presName="negativeSpace" presStyleCnt="0"/>
      <dgm:spPr/>
    </dgm:pt>
    <dgm:pt modelId="{4003B553-7D27-4342-9364-60EABEFF0A8D}" type="pres">
      <dgm:prSet presAssocID="{0EB1C456-F22D-4279-8502-44D5DDB93DD9}" presName="childText" presStyleLbl="conFgAcc1" presStyleIdx="2" presStyleCnt="3">
        <dgm:presLayoutVars>
          <dgm:bulletEnabled val="1"/>
        </dgm:presLayoutVars>
      </dgm:prSet>
      <dgm:spPr/>
    </dgm:pt>
  </dgm:ptLst>
  <dgm:cxnLst>
    <dgm:cxn modelId="{6F751F0F-19C8-4777-A2CA-764573740218}" srcId="{E33EF43B-1491-4042-9D37-036D16F44570}" destId="{BC203F17-6502-4626-A158-A5615541B5A5}" srcOrd="0" destOrd="0" parTransId="{EF56391E-E459-4570-B033-7C58A88F3C1F}" sibTransId="{354DD537-11F2-4982-BDCB-ACB80676CED1}"/>
    <dgm:cxn modelId="{899C371C-3541-47F6-8F9F-DE85E457469B}" type="presOf" srcId="{E33EF43B-1491-4042-9D37-036D16F44570}" destId="{FC4CAF44-AD2A-49E5-9A7D-B1E682F3D569}" srcOrd="1" destOrd="0" presId="urn:microsoft.com/office/officeart/2005/8/layout/list1"/>
    <dgm:cxn modelId="{1604DF1D-6B16-464C-8943-72BF121D615B}" type="presOf" srcId="{A8E6DE04-50E2-4066-A708-D45A3688A702}" destId="{88DA29BE-A505-4518-BC4D-14A4422E7215}" srcOrd="0" destOrd="0" presId="urn:microsoft.com/office/officeart/2005/8/layout/list1"/>
    <dgm:cxn modelId="{C7B9B224-8E88-445A-A1AF-0C787BCFAEEC}" type="presOf" srcId="{0EFC338A-93B0-463D-A641-0BA32E8E637C}" destId="{4003B553-7D27-4342-9364-60EABEFF0A8D}" srcOrd="0" destOrd="3" presId="urn:microsoft.com/office/officeart/2005/8/layout/list1"/>
    <dgm:cxn modelId="{C93CDD2C-7D86-451F-AA6A-C416E1A83439}" srcId="{0EB1C456-F22D-4279-8502-44D5DDB93DD9}" destId="{CDFCB03A-7374-42D2-BA5D-3B92EB9B0A45}" srcOrd="1" destOrd="0" parTransId="{C322EEB7-762A-4F27-A8CB-722E3F81343C}" sibTransId="{B08BCBA7-0220-4BE9-8934-523BA8CB07E6}"/>
    <dgm:cxn modelId="{4559CB3A-39C3-4301-B9AF-025E6B854444}" srcId="{0EB1C456-F22D-4279-8502-44D5DDB93DD9}" destId="{B4A63456-2491-498D-B732-0EFA4BCCABCE}" srcOrd="2" destOrd="0" parTransId="{8EBDBF76-EEF7-4973-BBE2-9FDE657D408A}" sibTransId="{DCF9D38B-3F8D-44D1-8EB9-A120D23C8B40}"/>
    <dgm:cxn modelId="{C461275F-9689-48C5-8FF1-27D1E795625D}" type="presOf" srcId="{BC203F17-6502-4626-A158-A5615541B5A5}" destId="{A380B2FD-9312-4C38-B103-79E8E7F68145}" srcOrd="0" destOrd="0" presId="urn:microsoft.com/office/officeart/2005/8/layout/list1"/>
    <dgm:cxn modelId="{CB02A261-F67F-4FA6-9DF4-EB1573324AB6}" srcId="{E33EF43B-1491-4042-9D37-036D16F44570}" destId="{99B8A06C-CE44-479A-8071-307E445D3321}" srcOrd="1" destOrd="0" parTransId="{22F7D7AF-5D0D-42FD-BE12-04D092FD4C50}" sibTransId="{D4E403F2-64BB-4DC6-9DC7-E74BF670B1B0}"/>
    <dgm:cxn modelId="{990FF862-723E-4784-8A68-D2F477348872}" srcId="{A81F5DF4-5390-41FD-A182-CCE669BCC38D}" destId="{0EB1C456-F22D-4279-8502-44D5DDB93DD9}" srcOrd="2" destOrd="0" parTransId="{49471875-0251-4FC5-9181-88E2CCDF6D2A}" sibTransId="{4C7B6F04-6C8A-45A5-A14E-08496B2E8A87}"/>
    <dgm:cxn modelId="{20980E66-DE1F-4786-9452-63DE8FC0E776}" type="presOf" srcId="{F67C6455-DDF5-4491-8F5C-999B75DCCD2B}" destId="{614843BB-23FB-49BD-8667-002493EDF8D6}" srcOrd="1" destOrd="0" presId="urn:microsoft.com/office/officeart/2005/8/layout/list1"/>
    <dgm:cxn modelId="{B7BC2185-7E7A-4899-A067-615286108368}" type="presOf" srcId="{0EB1C456-F22D-4279-8502-44D5DDB93DD9}" destId="{B577C701-C477-4673-BE64-07CC397EAA5B}" srcOrd="1" destOrd="0" presId="urn:microsoft.com/office/officeart/2005/8/layout/list1"/>
    <dgm:cxn modelId="{C1BBD3B9-D230-480C-BD3E-80BC03A5ED2D}" type="presOf" srcId="{0EB1C456-F22D-4279-8502-44D5DDB93DD9}" destId="{A54879FD-F8BD-4FBE-BED7-D6C0A0CC2179}" srcOrd="0" destOrd="0" presId="urn:microsoft.com/office/officeart/2005/8/layout/list1"/>
    <dgm:cxn modelId="{BD905BBB-29B2-4853-94C3-A925F52597D8}" type="presOf" srcId="{A81F5DF4-5390-41FD-A182-CCE669BCC38D}" destId="{19908222-0355-4A67-8EF4-C9DCC9DD725F}" srcOrd="0" destOrd="0" presId="urn:microsoft.com/office/officeart/2005/8/layout/list1"/>
    <dgm:cxn modelId="{103EC3C6-1FC7-46F0-A0A3-AC6496B98D2B}" type="presOf" srcId="{B4A63456-2491-498D-B732-0EFA4BCCABCE}" destId="{4003B553-7D27-4342-9364-60EABEFF0A8D}" srcOrd="0" destOrd="2" presId="urn:microsoft.com/office/officeart/2005/8/layout/list1"/>
    <dgm:cxn modelId="{0EF7EFC6-CDF1-406B-A9DD-3F797877EAA2}" srcId="{0EB1C456-F22D-4279-8502-44D5DDB93DD9}" destId="{0EFC338A-93B0-463D-A641-0BA32E8E637C}" srcOrd="3" destOrd="0" parTransId="{D27ADA2A-932D-4B20-BA55-D7EBDE08E083}" sibTransId="{EDA68A2C-4DE5-463F-976E-FCCF91C0CB3C}"/>
    <dgm:cxn modelId="{5D5ECECB-535E-4637-B866-AF687928745A}" srcId="{0EB1C456-F22D-4279-8502-44D5DDB93DD9}" destId="{5C4C68B4-237B-4CFA-9465-71598F63C3AA}" srcOrd="0" destOrd="0" parTransId="{82C0D124-7BC9-4CC8-BF02-88BEA648ADB4}" sibTransId="{324B2E5F-DDDA-43A4-BDC2-2BA90865EF64}"/>
    <dgm:cxn modelId="{D3595AD8-3AC3-49BB-9BC6-B52FDED95A84}" type="presOf" srcId="{F67C6455-DDF5-4491-8F5C-999B75DCCD2B}" destId="{8E1DB1AB-218C-46D5-B0C4-D2D2A1335283}" srcOrd="0" destOrd="0" presId="urn:microsoft.com/office/officeart/2005/8/layout/list1"/>
    <dgm:cxn modelId="{822702E5-328D-469C-BAF8-8E9375A5511E}" type="presOf" srcId="{E33EF43B-1491-4042-9D37-036D16F44570}" destId="{42DC9C7A-9E34-4E31-8328-EB18443F2C9F}" srcOrd="0" destOrd="0" presId="urn:microsoft.com/office/officeart/2005/8/layout/list1"/>
    <dgm:cxn modelId="{E23029E5-79E6-4993-8690-70673241F089}" srcId="{A81F5DF4-5390-41FD-A182-CCE669BCC38D}" destId="{E33EF43B-1491-4042-9D37-036D16F44570}" srcOrd="1" destOrd="0" parTransId="{8E9411B8-F764-4D7E-8FA9-1949C172FE86}" sibTransId="{805AB27F-4007-4B81-8734-7F10331A214C}"/>
    <dgm:cxn modelId="{2622EBE7-8F99-44CC-AB17-F23116EEBB8C}" srcId="{F67C6455-DDF5-4491-8F5C-999B75DCCD2B}" destId="{A8E6DE04-50E2-4066-A708-D45A3688A702}" srcOrd="0" destOrd="0" parTransId="{A2151276-B60E-47F1-8507-2F68C66525B4}" sibTransId="{2F619955-123B-4E98-BF0C-1D2B99543269}"/>
    <dgm:cxn modelId="{97E754F8-A0AE-4A26-BA91-7987DE48509D}" srcId="{A81F5DF4-5390-41FD-A182-CCE669BCC38D}" destId="{F67C6455-DDF5-4491-8F5C-999B75DCCD2B}" srcOrd="0" destOrd="0" parTransId="{2F389A0C-9C1E-40A4-ADA8-92A88A49FD3E}" sibTransId="{D78F2432-93DF-48E2-BF6E-DB98DB1CFF3A}"/>
    <dgm:cxn modelId="{38AA47FB-B18C-4508-9010-9C1A587578E8}" type="presOf" srcId="{CDFCB03A-7374-42D2-BA5D-3B92EB9B0A45}" destId="{4003B553-7D27-4342-9364-60EABEFF0A8D}" srcOrd="0" destOrd="1" presId="urn:microsoft.com/office/officeart/2005/8/layout/list1"/>
    <dgm:cxn modelId="{88FE87FC-2039-470E-8D3F-1F95F55E93F5}" type="presOf" srcId="{99B8A06C-CE44-479A-8071-307E445D3321}" destId="{A380B2FD-9312-4C38-B103-79E8E7F68145}" srcOrd="0" destOrd="1" presId="urn:microsoft.com/office/officeart/2005/8/layout/list1"/>
    <dgm:cxn modelId="{36A573FF-DC88-49F4-91E4-F12DAC12EEEB}" type="presOf" srcId="{5C4C68B4-237B-4CFA-9465-71598F63C3AA}" destId="{4003B553-7D27-4342-9364-60EABEFF0A8D}" srcOrd="0" destOrd="0" presId="urn:microsoft.com/office/officeart/2005/8/layout/list1"/>
    <dgm:cxn modelId="{964937BE-A8BD-46D6-8DD3-27D02515CDBC}" type="presParOf" srcId="{19908222-0355-4A67-8EF4-C9DCC9DD725F}" destId="{20D8FF60-D89A-4459-8815-EEFB4543A039}" srcOrd="0" destOrd="0" presId="urn:microsoft.com/office/officeart/2005/8/layout/list1"/>
    <dgm:cxn modelId="{1D244A93-1C9C-413E-81CE-65FFBC9B4743}" type="presParOf" srcId="{20D8FF60-D89A-4459-8815-EEFB4543A039}" destId="{8E1DB1AB-218C-46D5-B0C4-D2D2A1335283}" srcOrd="0" destOrd="0" presId="urn:microsoft.com/office/officeart/2005/8/layout/list1"/>
    <dgm:cxn modelId="{F6FA1238-0142-427E-8344-5E6DBEAC3F10}" type="presParOf" srcId="{20D8FF60-D89A-4459-8815-EEFB4543A039}" destId="{614843BB-23FB-49BD-8667-002493EDF8D6}" srcOrd="1" destOrd="0" presId="urn:microsoft.com/office/officeart/2005/8/layout/list1"/>
    <dgm:cxn modelId="{04746D39-8C2A-45B0-B3A3-1BDF4BAB95BF}" type="presParOf" srcId="{19908222-0355-4A67-8EF4-C9DCC9DD725F}" destId="{7375A8BE-5FEE-48B1-B1DE-91CBEA947EFD}" srcOrd="1" destOrd="0" presId="urn:microsoft.com/office/officeart/2005/8/layout/list1"/>
    <dgm:cxn modelId="{E99972FE-6B03-4197-A70D-6DCADAB02ABA}" type="presParOf" srcId="{19908222-0355-4A67-8EF4-C9DCC9DD725F}" destId="{88DA29BE-A505-4518-BC4D-14A4422E7215}" srcOrd="2" destOrd="0" presId="urn:microsoft.com/office/officeart/2005/8/layout/list1"/>
    <dgm:cxn modelId="{0ED4425D-0C9A-46B2-832C-FE76989A1CF2}" type="presParOf" srcId="{19908222-0355-4A67-8EF4-C9DCC9DD725F}" destId="{60BC1BE7-6240-49F3-8D69-007537C73299}" srcOrd="3" destOrd="0" presId="urn:microsoft.com/office/officeart/2005/8/layout/list1"/>
    <dgm:cxn modelId="{5FDAE625-6409-4718-970A-48EC71EBC406}" type="presParOf" srcId="{19908222-0355-4A67-8EF4-C9DCC9DD725F}" destId="{B3E94F20-ED49-4EF8-9997-2554CF7D49AB}" srcOrd="4" destOrd="0" presId="urn:microsoft.com/office/officeart/2005/8/layout/list1"/>
    <dgm:cxn modelId="{B80F542B-8EA3-4D7B-9919-A6580AF58404}" type="presParOf" srcId="{B3E94F20-ED49-4EF8-9997-2554CF7D49AB}" destId="{42DC9C7A-9E34-4E31-8328-EB18443F2C9F}" srcOrd="0" destOrd="0" presId="urn:microsoft.com/office/officeart/2005/8/layout/list1"/>
    <dgm:cxn modelId="{23B5054C-7910-45BA-8A65-792AE19E8017}" type="presParOf" srcId="{B3E94F20-ED49-4EF8-9997-2554CF7D49AB}" destId="{FC4CAF44-AD2A-49E5-9A7D-B1E682F3D569}" srcOrd="1" destOrd="0" presId="urn:microsoft.com/office/officeart/2005/8/layout/list1"/>
    <dgm:cxn modelId="{2ACFB817-8346-455E-8A49-EBF9349518CC}" type="presParOf" srcId="{19908222-0355-4A67-8EF4-C9DCC9DD725F}" destId="{919DA1C8-F781-4A3E-BB8C-596EFB0C3603}" srcOrd="5" destOrd="0" presId="urn:microsoft.com/office/officeart/2005/8/layout/list1"/>
    <dgm:cxn modelId="{C6699CDE-4E0B-489D-96BD-FEC7CF8296EA}" type="presParOf" srcId="{19908222-0355-4A67-8EF4-C9DCC9DD725F}" destId="{A380B2FD-9312-4C38-B103-79E8E7F68145}" srcOrd="6" destOrd="0" presId="urn:microsoft.com/office/officeart/2005/8/layout/list1"/>
    <dgm:cxn modelId="{E43B96F0-B8BA-4742-BCDB-1B65A67369C1}" type="presParOf" srcId="{19908222-0355-4A67-8EF4-C9DCC9DD725F}" destId="{330E52BD-6D4E-4F8E-A272-2C5175C102BE}" srcOrd="7" destOrd="0" presId="urn:microsoft.com/office/officeart/2005/8/layout/list1"/>
    <dgm:cxn modelId="{71DE3D41-34CE-4C10-AD52-9B3A02D27BD1}" type="presParOf" srcId="{19908222-0355-4A67-8EF4-C9DCC9DD725F}" destId="{8E6CF2F7-3F20-4DD3-9CB3-FB4B38AB5C66}" srcOrd="8" destOrd="0" presId="urn:microsoft.com/office/officeart/2005/8/layout/list1"/>
    <dgm:cxn modelId="{0BF30407-7754-4706-B31B-09061E943663}" type="presParOf" srcId="{8E6CF2F7-3F20-4DD3-9CB3-FB4B38AB5C66}" destId="{A54879FD-F8BD-4FBE-BED7-D6C0A0CC2179}" srcOrd="0" destOrd="0" presId="urn:microsoft.com/office/officeart/2005/8/layout/list1"/>
    <dgm:cxn modelId="{1B89F090-8766-4513-857A-B229D295D90E}" type="presParOf" srcId="{8E6CF2F7-3F20-4DD3-9CB3-FB4B38AB5C66}" destId="{B577C701-C477-4673-BE64-07CC397EAA5B}" srcOrd="1" destOrd="0" presId="urn:microsoft.com/office/officeart/2005/8/layout/list1"/>
    <dgm:cxn modelId="{0832BC66-646B-4431-9A54-F71E83C16159}" type="presParOf" srcId="{19908222-0355-4A67-8EF4-C9DCC9DD725F}" destId="{85F1D473-D1EE-4A11-BD8B-855081E6FF06}" srcOrd="9" destOrd="0" presId="urn:microsoft.com/office/officeart/2005/8/layout/list1"/>
    <dgm:cxn modelId="{D0C64E05-3D4C-4D1C-A998-593D2634087E}" type="presParOf" srcId="{19908222-0355-4A67-8EF4-C9DCC9DD725F}" destId="{4003B553-7D27-4342-9364-60EABEFF0A8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1F5DF4-5390-41FD-A182-CCE669BCC38D}"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F67C6455-DDF5-4491-8F5C-999B75DCCD2B}">
      <dgm:prSet phldrT="[Text]" custT="1"/>
      <dgm:spPr/>
      <dgm:t>
        <a:bodyPr/>
        <a:lstStyle/>
        <a:p>
          <a:r>
            <a:rPr lang="en-US" sz="2800" dirty="0"/>
            <a:t>Bias</a:t>
          </a:r>
          <a:endParaRPr lang="en-US" sz="1800" dirty="0"/>
        </a:p>
      </dgm:t>
    </dgm:pt>
    <dgm:pt modelId="{2F389A0C-9C1E-40A4-ADA8-92A88A49FD3E}" type="parTrans" cxnId="{97E754F8-A0AE-4A26-BA91-7987DE48509D}">
      <dgm:prSet/>
      <dgm:spPr/>
      <dgm:t>
        <a:bodyPr/>
        <a:lstStyle/>
        <a:p>
          <a:endParaRPr lang="en-US"/>
        </a:p>
      </dgm:t>
    </dgm:pt>
    <dgm:pt modelId="{D78F2432-93DF-48E2-BF6E-DB98DB1CFF3A}" type="sibTrans" cxnId="{97E754F8-A0AE-4A26-BA91-7987DE48509D}">
      <dgm:prSet/>
      <dgm:spPr/>
      <dgm:t>
        <a:bodyPr/>
        <a:lstStyle/>
        <a:p>
          <a:endParaRPr lang="en-US"/>
        </a:p>
      </dgm:t>
    </dgm:pt>
    <dgm:pt modelId="{A8E6DE04-50E2-4066-A708-D45A3688A702}">
      <dgm:prSet phldrT="[Text]" custT="1"/>
      <dgm:spPr/>
      <dgm:t>
        <a:bodyPr/>
        <a:lstStyle/>
        <a:p>
          <a:r>
            <a:rPr lang="en-US" sz="2400" u="none" dirty="0"/>
            <a:t>Pessimistic prediction</a:t>
          </a:r>
        </a:p>
      </dgm:t>
    </dgm:pt>
    <dgm:pt modelId="{A2151276-B60E-47F1-8507-2F68C66525B4}" type="parTrans" cxnId="{2622EBE7-8F99-44CC-AB17-F23116EEBB8C}">
      <dgm:prSet/>
      <dgm:spPr/>
      <dgm:t>
        <a:bodyPr/>
        <a:lstStyle/>
        <a:p>
          <a:endParaRPr lang="en-US"/>
        </a:p>
      </dgm:t>
    </dgm:pt>
    <dgm:pt modelId="{2F619955-123B-4E98-BF0C-1D2B99543269}" type="sibTrans" cxnId="{2622EBE7-8F99-44CC-AB17-F23116EEBB8C}">
      <dgm:prSet/>
      <dgm:spPr/>
      <dgm:t>
        <a:bodyPr/>
        <a:lstStyle/>
        <a:p>
          <a:endParaRPr lang="en-US"/>
        </a:p>
      </dgm:t>
    </dgm:pt>
    <dgm:pt modelId="{E33EF43B-1491-4042-9D37-036D16F44570}">
      <dgm:prSet phldrT="[Text]" custT="1"/>
      <dgm:spPr/>
      <dgm:t>
        <a:bodyPr/>
        <a:lstStyle/>
        <a:p>
          <a:r>
            <a:rPr lang="en-US" sz="2800" dirty="0"/>
            <a:t>Causes</a:t>
          </a:r>
          <a:endParaRPr lang="en-US" sz="1800" dirty="0"/>
        </a:p>
      </dgm:t>
    </dgm:pt>
    <dgm:pt modelId="{8E9411B8-F764-4D7E-8FA9-1949C172FE86}" type="parTrans" cxnId="{E23029E5-79E6-4993-8690-70673241F089}">
      <dgm:prSet/>
      <dgm:spPr/>
      <dgm:t>
        <a:bodyPr/>
        <a:lstStyle/>
        <a:p>
          <a:endParaRPr lang="en-US"/>
        </a:p>
      </dgm:t>
    </dgm:pt>
    <dgm:pt modelId="{805AB27F-4007-4B81-8734-7F10331A214C}" type="sibTrans" cxnId="{E23029E5-79E6-4993-8690-70673241F089}">
      <dgm:prSet/>
      <dgm:spPr/>
      <dgm:t>
        <a:bodyPr/>
        <a:lstStyle/>
        <a:p>
          <a:endParaRPr lang="en-US"/>
        </a:p>
      </dgm:t>
    </dgm:pt>
    <dgm:pt modelId="{BC203F17-6502-4626-A158-A5615541B5A5}">
      <dgm:prSet phldrT="[Text]" custT="1"/>
      <dgm:spPr/>
      <dgm:t>
        <a:bodyPr/>
        <a:lstStyle/>
        <a:p>
          <a:r>
            <a:rPr lang="en-US" sz="2400" dirty="0"/>
            <a:t>Prognosticating a functional/cognitive deficit’s impact</a:t>
          </a:r>
        </a:p>
      </dgm:t>
    </dgm:pt>
    <dgm:pt modelId="{EF56391E-E459-4570-B033-7C58A88F3C1F}" type="parTrans" cxnId="{6F751F0F-19C8-4777-A2CA-764573740218}">
      <dgm:prSet/>
      <dgm:spPr/>
      <dgm:t>
        <a:bodyPr/>
        <a:lstStyle/>
        <a:p>
          <a:endParaRPr lang="en-US"/>
        </a:p>
      </dgm:t>
    </dgm:pt>
    <dgm:pt modelId="{354DD537-11F2-4982-BDCB-ACB80676CED1}" type="sibTrans" cxnId="{6F751F0F-19C8-4777-A2CA-764573740218}">
      <dgm:prSet/>
      <dgm:spPr/>
      <dgm:t>
        <a:bodyPr/>
        <a:lstStyle/>
        <a:p>
          <a:endParaRPr lang="en-US"/>
        </a:p>
      </dgm:t>
    </dgm:pt>
    <dgm:pt modelId="{0EB1C456-F22D-4279-8502-44D5DDB93DD9}">
      <dgm:prSet phldrT="[Text]" custT="1"/>
      <dgm:spPr/>
      <dgm:t>
        <a:bodyPr/>
        <a:lstStyle/>
        <a:p>
          <a:r>
            <a:rPr lang="en-US" sz="2800" dirty="0"/>
            <a:t>Reduce</a:t>
          </a:r>
          <a:r>
            <a:rPr lang="en-US" sz="1800" dirty="0"/>
            <a:t> </a:t>
          </a:r>
          <a:r>
            <a:rPr lang="en-US" sz="2800" dirty="0"/>
            <a:t>Error</a:t>
          </a:r>
          <a:endParaRPr lang="en-US" sz="1800" dirty="0"/>
        </a:p>
      </dgm:t>
    </dgm:pt>
    <dgm:pt modelId="{49471875-0251-4FC5-9181-88E2CCDF6D2A}" type="parTrans" cxnId="{990FF862-723E-4784-8A68-D2F477348872}">
      <dgm:prSet/>
      <dgm:spPr/>
      <dgm:t>
        <a:bodyPr/>
        <a:lstStyle/>
        <a:p>
          <a:endParaRPr lang="en-US"/>
        </a:p>
      </dgm:t>
    </dgm:pt>
    <dgm:pt modelId="{4C7B6F04-6C8A-45A5-A14E-08496B2E8A87}" type="sibTrans" cxnId="{990FF862-723E-4784-8A68-D2F477348872}">
      <dgm:prSet/>
      <dgm:spPr/>
      <dgm:t>
        <a:bodyPr/>
        <a:lstStyle/>
        <a:p>
          <a:endParaRPr lang="en-US"/>
        </a:p>
      </dgm:t>
    </dgm:pt>
    <dgm:pt modelId="{5C4C68B4-237B-4CFA-9465-71598F63C3AA}">
      <dgm:prSet phldrT="[Text]" custT="1"/>
      <dgm:spPr/>
      <dgm:t>
        <a:bodyPr/>
        <a:lstStyle/>
        <a:p>
          <a:r>
            <a:rPr lang="en-US" sz="2400" dirty="0"/>
            <a:t>Prognostic “time-out”</a:t>
          </a:r>
        </a:p>
      </dgm:t>
    </dgm:pt>
    <dgm:pt modelId="{82C0D124-7BC9-4CC8-BF02-88BEA648ADB4}" type="parTrans" cxnId="{5D5ECECB-535E-4637-B866-AF687928745A}">
      <dgm:prSet/>
      <dgm:spPr/>
      <dgm:t>
        <a:bodyPr/>
        <a:lstStyle/>
        <a:p>
          <a:endParaRPr lang="en-US"/>
        </a:p>
      </dgm:t>
    </dgm:pt>
    <dgm:pt modelId="{324B2E5F-DDDA-43A4-BDC2-2BA90865EF64}" type="sibTrans" cxnId="{5D5ECECB-535E-4637-B866-AF687928745A}">
      <dgm:prSet/>
      <dgm:spPr/>
      <dgm:t>
        <a:bodyPr/>
        <a:lstStyle/>
        <a:p>
          <a:endParaRPr lang="en-US"/>
        </a:p>
      </dgm:t>
    </dgm:pt>
    <dgm:pt modelId="{0B65BC0B-AE53-4DFD-A6E8-F8E09D277559}">
      <dgm:prSet custT="1"/>
      <dgm:spPr/>
      <dgm:t>
        <a:bodyPr/>
        <a:lstStyle/>
        <a:p>
          <a:r>
            <a:rPr lang="en-US" sz="2400" dirty="0"/>
            <a:t>Using published mortality estimates </a:t>
          </a:r>
        </a:p>
      </dgm:t>
    </dgm:pt>
    <dgm:pt modelId="{80A988B7-4AB2-4EB0-BCD3-1036C156564B}" type="parTrans" cxnId="{9097CADD-FD10-470C-83E3-3777BAFFFC01}">
      <dgm:prSet/>
      <dgm:spPr/>
      <dgm:t>
        <a:bodyPr/>
        <a:lstStyle/>
        <a:p>
          <a:endParaRPr lang="en-US"/>
        </a:p>
      </dgm:t>
    </dgm:pt>
    <dgm:pt modelId="{AE2FC10D-BF92-4784-87DC-0A9B923261F3}" type="sibTrans" cxnId="{9097CADD-FD10-470C-83E3-3777BAFFFC01}">
      <dgm:prSet/>
      <dgm:spPr/>
      <dgm:t>
        <a:bodyPr/>
        <a:lstStyle/>
        <a:p>
          <a:endParaRPr lang="en-US"/>
        </a:p>
      </dgm:t>
    </dgm:pt>
    <dgm:pt modelId="{2286D2B3-4CD1-41A0-9686-B897FCF38CDB}">
      <dgm:prSet custT="1"/>
      <dgm:spPr/>
      <dgm:t>
        <a:bodyPr/>
        <a:lstStyle/>
        <a:p>
          <a:r>
            <a:rPr lang="en-US" sz="2400" dirty="0"/>
            <a:t>System-level incentives favoring less aggressive treatments</a:t>
          </a:r>
        </a:p>
      </dgm:t>
    </dgm:pt>
    <dgm:pt modelId="{462D5749-6E6B-47B0-9E5F-7E01BE1F6092}" type="parTrans" cxnId="{A12A1F7D-FAF8-4C4D-B153-B496B1224522}">
      <dgm:prSet/>
      <dgm:spPr/>
      <dgm:t>
        <a:bodyPr/>
        <a:lstStyle/>
        <a:p>
          <a:endParaRPr lang="en-US"/>
        </a:p>
      </dgm:t>
    </dgm:pt>
    <dgm:pt modelId="{81828016-E63A-4683-91B2-0C1C4F04DCDF}" type="sibTrans" cxnId="{A12A1F7D-FAF8-4C4D-B153-B496B1224522}">
      <dgm:prSet/>
      <dgm:spPr/>
      <dgm:t>
        <a:bodyPr/>
        <a:lstStyle/>
        <a:p>
          <a:endParaRPr lang="en-US"/>
        </a:p>
      </dgm:t>
    </dgm:pt>
    <dgm:pt modelId="{D26E5F94-47C2-4114-A993-CE7086AD5581}">
      <dgm:prSet custT="1"/>
      <dgm:spPr/>
      <dgm:t>
        <a:bodyPr/>
        <a:lstStyle/>
        <a:p>
          <a:r>
            <a:rPr lang="en-US" sz="2400" dirty="0"/>
            <a:t>Self-awareness of bias</a:t>
          </a:r>
        </a:p>
      </dgm:t>
    </dgm:pt>
    <dgm:pt modelId="{D3A09EB1-4502-406E-92E9-55B8DF6A753E}" type="parTrans" cxnId="{05FB6951-2046-430C-B0F6-AD074F53D1EC}">
      <dgm:prSet/>
      <dgm:spPr/>
      <dgm:t>
        <a:bodyPr/>
        <a:lstStyle/>
        <a:p>
          <a:endParaRPr lang="en-US"/>
        </a:p>
      </dgm:t>
    </dgm:pt>
    <dgm:pt modelId="{D865D0BD-D0CD-484B-A34F-8E1CE43DDFE7}" type="sibTrans" cxnId="{05FB6951-2046-430C-B0F6-AD074F53D1EC}">
      <dgm:prSet/>
      <dgm:spPr/>
      <dgm:t>
        <a:bodyPr/>
        <a:lstStyle/>
        <a:p>
          <a:endParaRPr lang="en-US"/>
        </a:p>
      </dgm:t>
    </dgm:pt>
    <dgm:pt modelId="{B1D4911F-4B90-4A11-A171-631C7BF7094E}">
      <dgm:prSet custT="1"/>
      <dgm:spPr/>
      <dgm:t>
        <a:bodyPr/>
        <a:lstStyle/>
        <a:p>
          <a:r>
            <a:rPr lang="en-US" sz="2400" dirty="0"/>
            <a:t>Recognize system-level biases</a:t>
          </a:r>
        </a:p>
      </dgm:t>
    </dgm:pt>
    <dgm:pt modelId="{9155F3B7-1627-49F7-AF0D-E897DAF6A7F9}" type="parTrans" cxnId="{BED9FA77-5ACF-4A3D-8864-32EF2DBFAC93}">
      <dgm:prSet/>
      <dgm:spPr/>
      <dgm:t>
        <a:bodyPr/>
        <a:lstStyle/>
        <a:p>
          <a:endParaRPr lang="en-US"/>
        </a:p>
      </dgm:t>
    </dgm:pt>
    <dgm:pt modelId="{0438870D-F039-40AC-BF20-AD316BAE8908}" type="sibTrans" cxnId="{BED9FA77-5ACF-4A3D-8864-32EF2DBFAC93}">
      <dgm:prSet/>
      <dgm:spPr/>
      <dgm:t>
        <a:bodyPr/>
        <a:lstStyle/>
        <a:p>
          <a:endParaRPr lang="en-US"/>
        </a:p>
      </dgm:t>
    </dgm:pt>
    <dgm:pt modelId="{1079969F-98A4-42E9-B998-3E9918129495}">
      <dgm:prSet custT="1"/>
      <dgm:spPr/>
      <dgm:t>
        <a:bodyPr/>
        <a:lstStyle/>
        <a:p>
          <a:r>
            <a:rPr lang="en-US" sz="2400" dirty="0"/>
            <a:t>Consider exceptions in prognosis/patients’ ability to adapt</a:t>
          </a:r>
        </a:p>
      </dgm:t>
    </dgm:pt>
    <dgm:pt modelId="{A11F596A-6CA9-454D-887D-A0A247647CE9}" type="parTrans" cxnId="{F5DBE645-5E5F-4362-86E0-70273EBA6A9E}">
      <dgm:prSet/>
      <dgm:spPr/>
      <dgm:t>
        <a:bodyPr/>
        <a:lstStyle/>
        <a:p>
          <a:endParaRPr lang="en-US"/>
        </a:p>
      </dgm:t>
    </dgm:pt>
    <dgm:pt modelId="{3AE3D680-E8A4-4A47-A441-0D46AA641489}" type="sibTrans" cxnId="{F5DBE645-5E5F-4362-86E0-70273EBA6A9E}">
      <dgm:prSet/>
      <dgm:spPr/>
      <dgm:t>
        <a:bodyPr/>
        <a:lstStyle/>
        <a:p>
          <a:endParaRPr lang="en-US"/>
        </a:p>
      </dgm:t>
    </dgm:pt>
    <dgm:pt modelId="{19908222-0355-4A67-8EF4-C9DCC9DD725F}" type="pres">
      <dgm:prSet presAssocID="{A81F5DF4-5390-41FD-A182-CCE669BCC38D}" presName="linear" presStyleCnt="0">
        <dgm:presLayoutVars>
          <dgm:dir/>
          <dgm:animLvl val="lvl"/>
          <dgm:resizeHandles val="exact"/>
        </dgm:presLayoutVars>
      </dgm:prSet>
      <dgm:spPr/>
    </dgm:pt>
    <dgm:pt modelId="{20D8FF60-D89A-4459-8815-EEFB4543A039}" type="pres">
      <dgm:prSet presAssocID="{F67C6455-DDF5-4491-8F5C-999B75DCCD2B}" presName="parentLin" presStyleCnt="0"/>
      <dgm:spPr/>
    </dgm:pt>
    <dgm:pt modelId="{8E1DB1AB-218C-46D5-B0C4-D2D2A1335283}" type="pres">
      <dgm:prSet presAssocID="{F67C6455-DDF5-4491-8F5C-999B75DCCD2B}" presName="parentLeftMargin" presStyleLbl="node1" presStyleIdx="0" presStyleCnt="3"/>
      <dgm:spPr/>
    </dgm:pt>
    <dgm:pt modelId="{614843BB-23FB-49BD-8667-002493EDF8D6}" type="pres">
      <dgm:prSet presAssocID="{F67C6455-DDF5-4491-8F5C-999B75DCCD2B}" presName="parentText" presStyleLbl="node1" presStyleIdx="0" presStyleCnt="3">
        <dgm:presLayoutVars>
          <dgm:chMax val="0"/>
          <dgm:bulletEnabled val="1"/>
        </dgm:presLayoutVars>
      </dgm:prSet>
      <dgm:spPr/>
    </dgm:pt>
    <dgm:pt modelId="{7375A8BE-5FEE-48B1-B1DE-91CBEA947EFD}" type="pres">
      <dgm:prSet presAssocID="{F67C6455-DDF5-4491-8F5C-999B75DCCD2B}" presName="negativeSpace" presStyleCnt="0"/>
      <dgm:spPr/>
    </dgm:pt>
    <dgm:pt modelId="{88DA29BE-A505-4518-BC4D-14A4422E7215}" type="pres">
      <dgm:prSet presAssocID="{F67C6455-DDF5-4491-8F5C-999B75DCCD2B}" presName="childText" presStyleLbl="conFgAcc1" presStyleIdx="0" presStyleCnt="3">
        <dgm:presLayoutVars>
          <dgm:bulletEnabled val="1"/>
        </dgm:presLayoutVars>
      </dgm:prSet>
      <dgm:spPr/>
    </dgm:pt>
    <dgm:pt modelId="{60BC1BE7-6240-49F3-8D69-007537C73299}" type="pres">
      <dgm:prSet presAssocID="{D78F2432-93DF-48E2-BF6E-DB98DB1CFF3A}" presName="spaceBetweenRectangles" presStyleCnt="0"/>
      <dgm:spPr/>
    </dgm:pt>
    <dgm:pt modelId="{B3E94F20-ED49-4EF8-9997-2554CF7D49AB}" type="pres">
      <dgm:prSet presAssocID="{E33EF43B-1491-4042-9D37-036D16F44570}" presName="parentLin" presStyleCnt="0"/>
      <dgm:spPr/>
    </dgm:pt>
    <dgm:pt modelId="{42DC9C7A-9E34-4E31-8328-EB18443F2C9F}" type="pres">
      <dgm:prSet presAssocID="{E33EF43B-1491-4042-9D37-036D16F44570}" presName="parentLeftMargin" presStyleLbl="node1" presStyleIdx="0" presStyleCnt="3"/>
      <dgm:spPr/>
    </dgm:pt>
    <dgm:pt modelId="{FC4CAF44-AD2A-49E5-9A7D-B1E682F3D569}" type="pres">
      <dgm:prSet presAssocID="{E33EF43B-1491-4042-9D37-036D16F44570}" presName="parentText" presStyleLbl="node1" presStyleIdx="1" presStyleCnt="3">
        <dgm:presLayoutVars>
          <dgm:chMax val="0"/>
          <dgm:bulletEnabled val="1"/>
        </dgm:presLayoutVars>
      </dgm:prSet>
      <dgm:spPr/>
    </dgm:pt>
    <dgm:pt modelId="{919DA1C8-F781-4A3E-BB8C-596EFB0C3603}" type="pres">
      <dgm:prSet presAssocID="{E33EF43B-1491-4042-9D37-036D16F44570}" presName="negativeSpace" presStyleCnt="0"/>
      <dgm:spPr/>
    </dgm:pt>
    <dgm:pt modelId="{A380B2FD-9312-4C38-B103-79E8E7F68145}" type="pres">
      <dgm:prSet presAssocID="{E33EF43B-1491-4042-9D37-036D16F44570}" presName="childText" presStyleLbl="conFgAcc1" presStyleIdx="1" presStyleCnt="3">
        <dgm:presLayoutVars>
          <dgm:bulletEnabled val="1"/>
        </dgm:presLayoutVars>
      </dgm:prSet>
      <dgm:spPr/>
    </dgm:pt>
    <dgm:pt modelId="{330E52BD-6D4E-4F8E-A272-2C5175C102BE}" type="pres">
      <dgm:prSet presAssocID="{805AB27F-4007-4B81-8734-7F10331A214C}" presName="spaceBetweenRectangles" presStyleCnt="0"/>
      <dgm:spPr/>
    </dgm:pt>
    <dgm:pt modelId="{8E6CF2F7-3F20-4DD3-9CB3-FB4B38AB5C66}" type="pres">
      <dgm:prSet presAssocID="{0EB1C456-F22D-4279-8502-44D5DDB93DD9}" presName="parentLin" presStyleCnt="0"/>
      <dgm:spPr/>
    </dgm:pt>
    <dgm:pt modelId="{A54879FD-F8BD-4FBE-BED7-D6C0A0CC2179}" type="pres">
      <dgm:prSet presAssocID="{0EB1C456-F22D-4279-8502-44D5DDB93DD9}" presName="parentLeftMargin" presStyleLbl="node1" presStyleIdx="1" presStyleCnt="3"/>
      <dgm:spPr/>
    </dgm:pt>
    <dgm:pt modelId="{B577C701-C477-4673-BE64-07CC397EAA5B}" type="pres">
      <dgm:prSet presAssocID="{0EB1C456-F22D-4279-8502-44D5DDB93DD9}" presName="parentText" presStyleLbl="node1" presStyleIdx="2" presStyleCnt="3">
        <dgm:presLayoutVars>
          <dgm:chMax val="0"/>
          <dgm:bulletEnabled val="1"/>
        </dgm:presLayoutVars>
      </dgm:prSet>
      <dgm:spPr/>
    </dgm:pt>
    <dgm:pt modelId="{85F1D473-D1EE-4A11-BD8B-855081E6FF06}" type="pres">
      <dgm:prSet presAssocID="{0EB1C456-F22D-4279-8502-44D5DDB93DD9}" presName="negativeSpace" presStyleCnt="0"/>
      <dgm:spPr/>
    </dgm:pt>
    <dgm:pt modelId="{4003B553-7D27-4342-9364-60EABEFF0A8D}" type="pres">
      <dgm:prSet presAssocID="{0EB1C456-F22D-4279-8502-44D5DDB93DD9}" presName="childText" presStyleLbl="conFgAcc1" presStyleIdx="2" presStyleCnt="3">
        <dgm:presLayoutVars>
          <dgm:bulletEnabled val="1"/>
        </dgm:presLayoutVars>
      </dgm:prSet>
      <dgm:spPr/>
    </dgm:pt>
  </dgm:ptLst>
  <dgm:cxnLst>
    <dgm:cxn modelId="{6F751F0F-19C8-4777-A2CA-764573740218}" srcId="{E33EF43B-1491-4042-9D37-036D16F44570}" destId="{BC203F17-6502-4626-A158-A5615541B5A5}" srcOrd="0" destOrd="0" parTransId="{EF56391E-E459-4570-B033-7C58A88F3C1F}" sibTransId="{354DD537-11F2-4982-BDCB-ACB80676CED1}"/>
    <dgm:cxn modelId="{899C371C-3541-47F6-8F9F-DE85E457469B}" type="presOf" srcId="{E33EF43B-1491-4042-9D37-036D16F44570}" destId="{FC4CAF44-AD2A-49E5-9A7D-B1E682F3D569}" srcOrd="1" destOrd="0" presId="urn:microsoft.com/office/officeart/2005/8/layout/list1"/>
    <dgm:cxn modelId="{1604DF1D-6B16-464C-8943-72BF121D615B}" type="presOf" srcId="{A8E6DE04-50E2-4066-A708-D45A3688A702}" destId="{88DA29BE-A505-4518-BC4D-14A4422E7215}" srcOrd="0" destOrd="0" presId="urn:microsoft.com/office/officeart/2005/8/layout/list1"/>
    <dgm:cxn modelId="{C41AB631-059C-4CCA-8221-11BBB56DED34}" type="presOf" srcId="{D26E5F94-47C2-4114-A993-CE7086AD5581}" destId="{4003B553-7D27-4342-9364-60EABEFF0A8D}" srcOrd="0" destOrd="1" presId="urn:microsoft.com/office/officeart/2005/8/layout/list1"/>
    <dgm:cxn modelId="{A502135D-2620-4C1F-925A-A754CD6BB11B}" type="presOf" srcId="{0B65BC0B-AE53-4DFD-A6E8-F8E09D277559}" destId="{A380B2FD-9312-4C38-B103-79E8E7F68145}" srcOrd="0" destOrd="1" presId="urn:microsoft.com/office/officeart/2005/8/layout/list1"/>
    <dgm:cxn modelId="{C461275F-9689-48C5-8FF1-27D1E795625D}" type="presOf" srcId="{BC203F17-6502-4626-A158-A5615541B5A5}" destId="{A380B2FD-9312-4C38-B103-79E8E7F68145}" srcOrd="0" destOrd="0" presId="urn:microsoft.com/office/officeart/2005/8/layout/list1"/>
    <dgm:cxn modelId="{990FF862-723E-4784-8A68-D2F477348872}" srcId="{A81F5DF4-5390-41FD-A182-CCE669BCC38D}" destId="{0EB1C456-F22D-4279-8502-44D5DDB93DD9}" srcOrd="2" destOrd="0" parTransId="{49471875-0251-4FC5-9181-88E2CCDF6D2A}" sibTransId="{4C7B6F04-6C8A-45A5-A14E-08496B2E8A87}"/>
    <dgm:cxn modelId="{B395B063-A49D-4AF9-9B4A-FAD2E5898B84}" type="presOf" srcId="{1079969F-98A4-42E9-B998-3E9918129495}" destId="{4003B553-7D27-4342-9364-60EABEFF0A8D}" srcOrd="0" destOrd="3" presId="urn:microsoft.com/office/officeart/2005/8/layout/list1"/>
    <dgm:cxn modelId="{F5DBE645-5E5F-4362-86E0-70273EBA6A9E}" srcId="{0EB1C456-F22D-4279-8502-44D5DDB93DD9}" destId="{1079969F-98A4-42E9-B998-3E9918129495}" srcOrd="3" destOrd="0" parTransId="{A11F596A-6CA9-454D-887D-A0A247647CE9}" sibTransId="{3AE3D680-E8A4-4A47-A441-0D46AA641489}"/>
    <dgm:cxn modelId="{20980E66-DE1F-4786-9452-63DE8FC0E776}" type="presOf" srcId="{F67C6455-DDF5-4491-8F5C-999B75DCCD2B}" destId="{614843BB-23FB-49BD-8667-002493EDF8D6}" srcOrd="1" destOrd="0" presId="urn:microsoft.com/office/officeart/2005/8/layout/list1"/>
    <dgm:cxn modelId="{05FB6951-2046-430C-B0F6-AD074F53D1EC}" srcId="{0EB1C456-F22D-4279-8502-44D5DDB93DD9}" destId="{D26E5F94-47C2-4114-A993-CE7086AD5581}" srcOrd="1" destOrd="0" parTransId="{D3A09EB1-4502-406E-92E9-55B8DF6A753E}" sibTransId="{D865D0BD-D0CD-484B-A34F-8E1CE43DDFE7}"/>
    <dgm:cxn modelId="{BED9FA77-5ACF-4A3D-8864-32EF2DBFAC93}" srcId="{0EB1C456-F22D-4279-8502-44D5DDB93DD9}" destId="{B1D4911F-4B90-4A11-A171-631C7BF7094E}" srcOrd="2" destOrd="0" parTransId="{9155F3B7-1627-49F7-AF0D-E897DAF6A7F9}" sibTransId="{0438870D-F039-40AC-BF20-AD316BAE8908}"/>
    <dgm:cxn modelId="{A12A1F7D-FAF8-4C4D-B153-B496B1224522}" srcId="{E33EF43B-1491-4042-9D37-036D16F44570}" destId="{2286D2B3-4CD1-41A0-9686-B897FCF38CDB}" srcOrd="2" destOrd="0" parTransId="{462D5749-6E6B-47B0-9E5F-7E01BE1F6092}" sibTransId="{81828016-E63A-4683-91B2-0C1C4F04DCDF}"/>
    <dgm:cxn modelId="{5EBF397D-3472-4FC6-8D55-E17F90638675}" type="presOf" srcId="{B1D4911F-4B90-4A11-A171-631C7BF7094E}" destId="{4003B553-7D27-4342-9364-60EABEFF0A8D}" srcOrd="0" destOrd="2" presId="urn:microsoft.com/office/officeart/2005/8/layout/list1"/>
    <dgm:cxn modelId="{B7BC2185-7E7A-4899-A067-615286108368}" type="presOf" srcId="{0EB1C456-F22D-4279-8502-44D5DDB93DD9}" destId="{B577C701-C477-4673-BE64-07CC397EAA5B}" srcOrd="1" destOrd="0" presId="urn:microsoft.com/office/officeart/2005/8/layout/list1"/>
    <dgm:cxn modelId="{C1BBD3B9-D230-480C-BD3E-80BC03A5ED2D}" type="presOf" srcId="{0EB1C456-F22D-4279-8502-44D5DDB93DD9}" destId="{A54879FD-F8BD-4FBE-BED7-D6C0A0CC2179}" srcOrd="0" destOrd="0" presId="urn:microsoft.com/office/officeart/2005/8/layout/list1"/>
    <dgm:cxn modelId="{BD905BBB-29B2-4853-94C3-A925F52597D8}" type="presOf" srcId="{A81F5DF4-5390-41FD-A182-CCE669BCC38D}" destId="{19908222-0355-4A67-8EF4-C9DCC9DD725F}" srcOrd="0" destOrd="0" presId="urn:microsoft.com/office/officeart/2005/8/layout/list1"/>
    <dgm:cxn modelId="{5D5ECECB-535E-4637-B866-AF687928745A}" srcId="{0EB1C456-F22D-4279-8502-44D5DDB93DD9}" destId="{5C4C68B4-237B-4CFA-9465-71598F63C3AA}" srcOrd="0" destOrd="0" parTransId="{82C0D124-7BC9-4CC8-BF02-88BEA648ADB4}" sibTransId="{324B2E5F-DDDA-43A4-BDC2-2BA90865EF64}"/>
    <dgm:cxn modelId="{C22D0ED5-032A-4552-99DB-1DD49E924EAA}" type="presOf" srcId="{2286D2B3-4CD1-41A0-9686-B897FCF38CDB}" destId="{A380B2FD-9312-4C38-B103-79E8E7F68145}" srcOrd="0" destOrd="2" presId="urn:microsoft.com/office/officeart/2005/8/layout/list1"/>
    <dgm:cxn modelId="{D3595AD8-3AC3-49BB-9BC6-B52FDED95A84}" type="presOf" srcId="{F67C6455-DDF5-4491-8F5C-999B75DCCD2B}" destId="{8E1DB1AB-218C-46D5-B0C4-D2D2A1335283}" srcOrd="0" destOrd="0" presId="urn:microsoft.com/office/officeart/2005/8/layout/list1"/>
    <dgm:cxn modelId="{9097CADD-FD10-470C-83E3-3777BAFFFC01}" srcId="{E33EF43B-1491-4042-9D37-036D16F44570}" destId="{0B65BC0B-AE53-4DFD-A6E8-F8E09D277559}" srcOrd="1" destOrd="0" parTransId="{80A988B7-4AB2-4EB0-BCD3-1036C156564B}" sibTransId="{AE2FC10D-BF92-4784-87DC-0A9B923261F3}"/>
    <dgm:cxn modelId="{822702E5-328D-469C-BAF8-8E9375A5511E}" type="presOf" srcId="{E33EF43B-1491-4042-9D37-036D16F44570}" destId="{42DC9C7A-9E34-4E31-8328-EB18443F2C9F}" srcOrd="0" destOrd="0" presId="urn:microsoft.com/office/officeart/2005/8/layout/list1"/>
    <dgm:cxn modelId="{E23029E5-79E6-4993-8690-70673241F089}" srcId="{A81F5DF4-5390-41FD-A182-CCE669BCC38D}" destId="{E33EF43B-1491-4042-9D37-036D16F44570}" srcOrd="1" destOrd="0" parTransId="{8E9411B8-F764-4D7E-8FA9-1949C172FE86}" sibTransId="{805AB27F-4007-4B81-8734-7F10331A214C}"/>
    <dgm:cxn modelId="{2622EBE7-8F99-44CC-AB17-F23116EEBB8C}" srcId="{F67C6455-DDF5-4491-8F5C-999B75DCCD2B}" destId="{A8E6DE04-50E2-4066-A708-D45A3688A702}" srcOrd="0" destOrd="0" parTransId="{A2151276-B60E-47F1-8507-2F68C66525B4}" sibTransId="{2F619955-123B-4E98-BF0C-1D2B99543269}"/>
    <dgm:cxn modelId="{97E754F8-A0AE-4A26-BA91-7987DE48509D}" srcId="{A81F5DF4-5390-41FD-A182-CCE669BCC38D}" destId="{F67C6455-DDF5-4491-8F5C-999B75DCCD2B}" srcOrd="0" destOrd="0" parTransId="{2F389A0C-9C1E-40A4-ADA8-92A88A49FD3E}" sibTransId="{D78F2432-93DF-48E2-BF6E-DB98DB1CFF3A}"/>
    <dgm:cxn modelId="{36A573FF-DC88-49F4-91E4-F12DAC12EEEB}" type="presOf" srcId="{5C4C68B4-237B-4CFA-9465-71598F63C3AA}" destId="{4003B553-7D27-4342-9364-60EABEFF0A8D}" srcOrd="0" destOrd="0" presId="urn:microsoft.com/office/officeart/2005/8/layout/list1"/>
    <dgm:cxn modelId="{964937BE-A8BD-46D6-8DD3-27D02515CDBC}" type="presParOf" srcId="{19908222-0355-4A67-8EF4-C9DCC9DD725F}" destId="{20D8FF60-D89A-4459-8815-EEFB4543A039}" srcOrd="0" destOrd="0" presId="urn:microsoft.com/office/officeart/2005/8/layout/list1"/>
    <dgm:cxn modelId="{1D244A93-1C9C-413E-81CE-65FFBC9B4743}" type="presParOf" srcId="{20D8FF60-D89A-4459-8815-EEFB4543A039}" destId="{8E1DB1AB-218C-46D5-B0C4-D2D2A1335283}" srcOrd="0" destOrd="0" presId="urn:microsoft.com/office/officeart/2005/8/layout/list1"/>
    <dgm:cxn modelId="{F6FA1238-0142-427E-8344-5E6DBEAC3F10}" type="presParOf" srcId="{20D8FF60-D89A-4459-8815-EEFB4543A039}" destId="{614843BB-23FB-49BD-8667-002493EDF8D6}" srcOrd="1" destOrd="0" presId="urn:microsoft.com/office/officeart/2005/8/layout/list1"/>
    <dgm:cxn modelId="{04746D39-8C2A-45B0-B3A3-1BDF4BAB95BF}" type="presParOf" srcId="{19908222-0355-4A67-8EF4-C9DCC9DD725F}" destId="{7375A8BE-5FEE-48B1-B1DE-91CBEA947EFD}" srcOrd="1" destOrd="0" presId="urn:microsoft.com/office/officeart/2005/8/layout/list1"/>
    <dgm:cxn modelId="{E99972FE-6B03-4197-A70D-6DCADAB02ABA}" type="presParOf" srcId="{19908222-0355-4A67-8EF4-C9DCC9DD725F}" destId="{88DA29BE-A505-4518-BC4D-14A4422E7215}" srcOrd="2" destOrd="0" presId="urn:microsoft.com/office/officeart/2005/8/layout/list1"/>
    <dgm:cxn modelId="{0ED4425D-0C9A-46B2-832C-FE76989A1CF2}" type="presParOf" srcId="{19908222-0355-4A67-8EF4-C9DCC9DD725F}" destId="{60BC1BE7-6240-49F3-8D69-007537C73299}" srcOrd="3" destOrd="0" presId="urn:microsoft.com/office/officeart/2005/8/layout/list1"/>
    <dgm:cxn modelId="{5FDAE625-6409-4718-970A-48EC71EBC406}" type="presParOf" srcId="{19908222-0355-4A67-8EF4-C9DCC9DD725F}" destId="{B3E94F20-ED49-4EF8-9997-2554CF7D49AB}" srcOrd="4" destOrd="0" presId="urn:microsoft.com/office/officeart/2005/8/layout/list1"/>
    <dgm:cxn modelId="{B80F542B-8EA3-4D7B-9919-A6580AF58404}" type="presParOf" srcId="{B3E94F20-ED49-4EF8-9997-2554CF7D49AB}" destId="{42DC9C7A-9E34-4E31-8328-EB18443F2C9F}" srcOrd="0" destOrd="0" presId="urn:microsoft.com/office/officeart/2005/8/layout/list1"/>
    <dgm:cxn modelId="{23B5054C-7910-45BA-8A65-792AE19E8017}" type="presParOf" srcId="{B3E94F20-ED49-4EF8-9997-2554CF7D49AB}" destId="{FC4CAF44-AD2A-49E5-9A7D-B1E682F3D569}" srcOrd="1" destOrd="0" presId="urn:microsoft.com/office/officeart/2005/8/layout/list1"/>
    <dgm:cxn modelId="{2ACFB817-8346-455E-8A49-EBF9349518CC}" type="presParOf" srcId="{19908222-0355-4A67-8EF4-C9DCC9DD725F}" destId="{919DA1C8-F781-4A3E-BB8C-596EFB0C3603}" srcOrd="5" destOrd="0" presId="urn:microsoft.com/office/officeart/2005/8/layout/list1"/>
    <dgm:cxn modelId="{C6699CDE-4E0B-489D-96BD-FEC7CF8296EA}" type="presParOf" srcId="{19908222-0355-4A67-8EF4-C9DCC9DD725F}" destId="{A380B2FD-9312-4C38-B103-79E8E7F68145}" srcOrd="6" destOrd="0" presId="urn:microsoft.com/office/officeart/2005/8/layout/list1"/>
    <dgm:cxn modelId="{E43B96F0-B8BA-4742-BCDB-1B65A67369C1}" type="presParOf" srcId="{19908222-0355-4A67-8EF4-C9DCC9DD725F}" destId="{330E52BD-6D4E-4F8E-A272-2C5175C102BE}" srcOrd="7" destOrd="0" presId="urn:microsoft.com/office/officeart/2005/8/layout/list1"/>
    <dgm:cxn modelId="{71DE3D41-34CE-4C10-AD52-9B3A02D27BD1}" type="presParOf" srcId="{19908222-0355-4A67-8EF4-C9DCC9DD725F}" destId="{8E6CF2F7-3F20-4DD3-9CB3-FB4B38AB5C66}" srcOrd="8" destOrd="0" presId="urn:microsoft.com/office/officeart/2005/8/layout/list1"/>
    <dgm:cxn modelId="{0BF30407-7754-4706-B31B-09061E943663}" type="presParOf" srcId="{8E6CF2F7-3F20-4DD3-9CB3-FB4B38AB5C66}" destId="{A54879FD-F8BD-4FBE-BED7-D6C0A0CC2179}" srcOrd="0" destOrd="0" presId="urn:microsoft.com/office/officeart/2005/8/layout/list1"/>
    <dgm:cxn modelId="{1B89F090-8766-4513-857A-B229D295D90E}" type="presParOf" srcId="{8E6CF2F7-3F20-4DD3-9CB3-FB4B38AB5C66}" destId="{B577C701-C477-4673-BE64-07CC397EAA5B}" srcOrd="1" destOrd="0" presId="urn:microsoft.com/office/officeart/2005/8/layout/list1"/>
    <dgm:cxn modelId="{0832BC66-646B-4431-9A54-F71E83C16159}" type="presParOf" srcId="{19908222-0355-4A67-8EF4-C9DCC9DD725F}" destId="{85F1D473-D1EE-4A11-BD8B-855081E6FF06}" srcOrd="9" destOrd="0" presId="urn:microsoft.com/office/officeart/2005/8/layout/list1"/>
    <dgm:cxn modelId="{D0C64E05-3D4C-4D1C-A998-593D2634087E}" type="presParOf" srcId="{19908222-0355-4A67-8EF4-C9DCC9DD725F}" destId="{4003B553-7D27-4342-9364-60EABEFF0A8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60CD3F-46EB-43A9-83CD-F3268587350F}"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EF2479ED-610C-4C12-9D2D-F90B88B3FCE8}">
      <dgm:prSet phldrT="[Text]" custT="1"/>
      <dgm:spPr/>
      <dgm:t>
        <a:bodyPr/>
        <a:lstStyle/>
        <a:p>
          <a:r>
            <a:rPr lang="en-US" sz="1800" b="0" dirty="0">
              <a:latin typeface="+mn-lt"/>
            </a:rPr>
            <a:t>Prognosis</a:t>
          </a:r>
        </a:p>
      </dgm:t>
    </dgm:pt>
    <dgm:pt modelId="{71D85615-CFFC-4142-B391-97AA93D371C5}" type="parTrans" cxnId="{F8966C73-ECAB-470E-A41E-ACD7C31E4645}">
      <dgm:prSet/>
      <dgm:spPr/>
      <dgm:t>
        <a:bodyPr/>
        <a:lstStyle/>
        <a:p>
          <a:endParaRPr lang="en-US" sz="1800">
            <a:latin typeface="+mn-lt"/>
          </a:endParaRPr>
        </a:p>
      </dgm:t>
    </dgm:pt>
    <dgm:pt modelId="{BD2B4AA1-68A2-419D-973D-904415D5DD41}" type="sibTrans" cxnId="{F8966C73-ECAB-470E-A41E-ACD7C31E4645}">
      <dgm:prSet/>
      <dgm:spPr/>
      <dgm:t>
        <a:bodyPr/>
        <a:lstStyle/>
        <a:p>
          <a:endParaRPr lang="en-US" sz="1800">
            <a:latin typeface="+mn-lt"/>
          </a:endParaRPr>
        </a:p>
      </dgm:t>
    </dgm:pt>
    <dgm:pt modelId="{0310C3CF-B1B1-4124-9CEC-8B499F1AD9A0}">
      <dgm:prSet phldrT="[Text]" custT="1"/>
      <dgm:spPr/>
      <dgm:t>
        <a:bodyPr/>
        <a:lstStyle/>
        <a:p>
          <a:r>
            <a:rPr lang="en-US" sz="1800" b="0" dirty="0">
              <a:latin typeface="+mn-lt"/>
            </a:rPr>
            <a:t>Formulate</a:t>
          </a:r>
        </a:p>
      </dgm:t>
    </dgm:pt>
    <dgm:pt modelId="{4A796602-F7C2-493D-9107-C7D73D87F333}" type="parTrans" cxnId="{1D935EDB-2116-4106-B8CA-15D16A1A6998}">
      <dgm:prSet/>
      <dgm:spPr/>
      <dgm:t>
        <a:bodyPr/>
        <a:lstStyle/>
        <a:p>
          <a:endParaRPr lang="en-US" sz="1800">
            <a:latin typeface="+mn-lt"/>
          </a:endParaRPr>
        </a:p>
      </dgm:t>
    </dgm:pt>
    <dgm:pt modelId="{559BED12-FB0B-440F-8E9F-7895E6D77923}" type="sibTrans" cxnId="{1D935EDB-2116-4106-B8CA-15D16A1A6998}">
      <dgm:prSet/>
      <dgm:spPr/>
      <dgm:t>
        <a:bodyPr/>
        <a:lstStyle/>
        <a:p>
          <a:endParaRPr lang="en-US" sz="1800">
            <a:latin typeface="+mn-lt"/>
          </a:endParaRPr>
        </a:p>
      </dgm:t>
    </dgm:pt>
    <dgm:pt modelId="{3059B589-DD7F-409E-A2A8-78AC4C154819}">
      <dgm:prSet phldrT="[Text]" custT="1"/>
      <dgm:spPr>
        <a:solidFill>
          <a:schemeClr val="accent2"/>
        </a:solidFill>
      </dgm:spPr>
      <dgm:t>
        <a:bodyPr/>
        <a:lstStyle/>
        <a:p>
          <a:r>
            <a:rPr lang="en-US" sz="1800" b="0" dirty="0">
              <a:latin typeface="+mn-lt"/>
            </a:rPr>
            <a:t>Commun-icate</a:t>
          </a:r>
        </a:p>
      </dgm:t>
    </dgm:pt>
    <dgm:pt modelId="{BAE36B92-3886-4988-B660-5A21CBD76D15}" type="parTrans" cxnId="{DE9C24BF-76BD-4B5E-8BDD-7DB19FB747AF}">
      <dgm:prSet/>
      <dgm:spPr/>
      <dgm:t>
        <a:bodyPr/>
        <a:lstStyle/>
        <a:p>
          <a:endParaRPr lang="en-US" sz="1800">
            <a:latin typeface="+mn-lt"/>
          </a:endParaRPr>
        </a:p>
      </dgm:t>
    </dgm:pt>
    <dgm:pt modelId="{BB0B389D-F431-4770-AF24-E0D61BBC8F3F}" type="sibTrans" cxnId="{DE9C24BF-76BD-4B5E-8BDD-7DB19FB747AF}">
      <dgm:prSet/>
      <dgm:spPr/>
      <dgm:t>
        <a:bodyPr/>
        <a:lstStyle/>
        <a:p>
          <a:endParaRPr lang="en-US" sz="1800">
            <a:latin typeface="+mn-lt"/>
          </a:endParaRPr>
        </a:p>
      </dgm:t>
    </dgm:pt>
    <dgm:pt modelId="{9B1A71D4-3CD3-417C-94D5-80BC787F3A5A}">
      <dgm:prSet phldrT="[Text]" custT="1"/>
      <dgm:spPr/>
      <dgm:t>
        <a:bodyPr/>
        <a:lstStyle/>
        <a:p>
          <a:r>
            <a:rPr lang="en-US" sz="1800" b="0" dirty="0">
              <a:latin typeface="+mn-lt"/>
            </a:rPr>
            <a:t>Guide Decision-Making </a:t>
          </a:r>
        </a:p>
      </dgm:t>
    </dgm:pt>
    <dgm:pt modelId="{0B0FFA1D-7924-4374-9BA7-D2D23F19CA74}" type="parTrans" cxnId="{C423F594-8F7E-46EB-973F-52FD392AA219}">
      <dgm:prSet/>
      <dgm:spPr/>
      <dgm:t>
        <a:bodyPr/>
        <a:lstStyle/>
        <a:p>
          <a:endParaRPr lang="en-US" sz="1800">
            <a:latin typeface="+mn-lt"/>
          </a:endParaRPr>
        </a:p>
      </dgm:t>
    </dgm:pt>
    <dgm:pt modelId="{6A324179-FECF-4EB4-8231-29AA1DEAA605}" type="sibTrans" cxnId="{C423F594-8F7E-46EB-973F-52FD392AA219}">
      <dgm:prSet/>
      <dgm:spPr/>
      <dgm:t>
        <a:bodyPr/>
        <a:lstStyle/>
        <a:p>
          <a:endParaRPr lang="en-US" sz="1800">
            <a:latin typeface="+mn-lt"/>
          </a:endParaRPr>
        </a:p>
      </dgm:t>
    </dgm:pt>
    <dgm:pt modelId="{A9DC20D7-4BEE-486F-B280-BE5728A78A8F}">
      <dgm:prSet phldrT="[Text]" custT="1"/>
      <dgm:spPr/>
      <dgm:t>
        <a:bodyPr/>
        <a:lstStyle/>
        <a:p>
          <a:r>
            <a:rPr lang="en-US" sz="1800" b="0" dirty="0">
              <a:latin typeface="+mn-lt"/>
            </a:rPr>
            <a:t>Address Uncertainty</a:t>
          </a:r>
        </a:p>
      </dgm:t>
    </dgm:pt>
    <dgm:pt modelId="{6AF8D5FC-B5E5-4202-85C6-8811FF1E20B8}" type="parTrans" cxnId="{B461655B-09AC-4C7D-A71A-3DE8191D5302}">
      <dgm:prSet/>
      <dgm:spPr/>
      <dgm:t>
        <a:bodyPr/>
        <a:lstStyle/>
        <a:p>
          <a:endParaRPr lang="en-US" sz="1800">
            <a:latin typeface="+mn-lt"/>
          </a:endParaRPr>
        </a:p>
      </dgm:t>
    </dgm:pt>
    <dgm:pt modelId="{91FEE969-1E40-49D3-8EAF-80B639FE2313}" type="sibTrans" cxnId="{B461655B-09AC-4C7D-A71A-3DE8191D5302}">
      <dgm:prSet/>
      <dgm:spPr/>
      <dgm:t>
        <a:bodyPr/>
        <a:lstStyle/>
        <a:p>
          <a:endParaRPr lang="en-US" sz="1800">
            <a:latin typeface="+mn-lt"/>
          </a:endParaRPr>
        </a:p>
      </dgm:t>
    </dgm:pt>
    <dgm:pt modelId="{78FEFAB5-AB30-4057-AA7B-21DA10856BB4}" type="pres">
      <dgm:prSet presAssocID="{AA60CD3F-46EB-43A9-83CD-F3268587350F}" presName="Name0" presStyleCnt="0">
        <dgm:presLayoutVars>
          <dgm:chMax val="1"/>
          <dgm:dir/>
          <dgm:animLvl val="ctr"/>
          <dgm:resizeHandles val="exact"/>
        </dgm:presLayoutVars>
      </dgm:prSet>
      <dgm:spPr/>
    </dgm:pt>
    <dgm:pt modelId="{48E7EF33-C202-4535-9A65-5B18973A8BBC}" type="pres">
      <dgm:prSet presAssocID="{EF2479ED-610C-4C12-9D2D-F90B88B3FCE8}" presName="centerShape" presStyleLbl="node0" presStyleIdx="0" presStyleCnt="1"/>
      <dgm:spPr/>
    </dgm:pt>
    <dgm:pt modelId="{6F6F944B-A569-4BBB-8012-3B125B42CE3B}" type="pres">
      <dgm:prSet presAssocID="{0310C3CF-B1B1-4124-9CEC-8B499F1AD9A0}" presName="node" presStyleLbl="node1" presStyleIdx="0" presStyleCnt="4" custScaleX="142609" custScaleY="126874">
        <dgm:presLayoutVars>
          <dgm:bulletEnabled val="1"/>
        </dgm:presLayoutVars>
      </dgm:prSet>
      <dgm:spPr/>
    </dgm:pt>
    <dgm:pt modelId="{49BDF8D6-144C-4EB3-B430-B44906248ADB}" type="pres">
      <dgm:prSet presAssocID="{0310C3CF-B1B1-4124-9CEC-8B499F1AD9A0}" presName="dummy" presStyleCnt="0"/>
      <dgm:spPr/>
    </dgm:pt>
    <dgm:pt modelId="{45637C2C-1961-4B93-B04E-E99511F7EC28}" type="pres">
      <dgm:prSet presAssocID="{559BED12-FB0B-440F-8E9F-7895E6D77923}" presName="sibTrans" presStyleLbl="sibTrans2D1" presStyleIdx="0" presStyleCnt="4"/>
      <dgm:spPr/>
    </dgm:pt>
    <dgm:pt modelId="{D777228C-7693-41AC-9B72-E2AFA3A018AF}" type="pres">
      <dgm:prSet presAssocID="{3059B589-DD7F-409E-A2A8-78AC4C154819}" presName="node" presStyleLbl="node1" presStyleIdx="1" presStyleCnt="4" custScaleX="142609" custScaleY="126874">
        <dgm:presLayoutVars>
          <dgm:bulletEnabled val="1"/>
        </dgm:presLayoutVars>
      </dgm:prSet>
      <dgm:spPr/>
    </dgm:pt>
    <dgm:pt modelId="{7E39EED6-9155-4AAD-A1AF-1A631E256826}" type="pres">
      <dgm:prSet presAssocID="{3059B589-DD7F-409E-A2A8-78AC4C154819}" presName="dummy" presStyleCnt="0"/>
      <dgm:spPr/>
    </dgm:pt>
    <dgm:pt modelId="{81C62949-E234-4FAC-AEF8-503B94A6BAFB}" type="pres">
      <dgm:prSet presAssocID="{BB0B389D-F431-4770-AF24-E0D61BBC8F3F}" presName="sibTrans" presStyleLbl="sibTrans2D1" presStyleIdx="1" presStyleCnt="4"/>
      <dgm:spPr/>
    </dgm:pt>
    <dgm:pt modelId="{E2DA1461-A81C-45CB-9054-6895F70C7E4B}" type="pres">
      <dgm:prSet presAssocID="{9B1A71D4-3CD3-417C-94D5-80BC787F3A5A}" presName="node" presStyleLbl="node1" presStyleIdx="2" presStyleCnt="4" custScaleX="142609" custScaleY="126874">
        <dgm:presLayoutVars>
          <dgm:bulletEnabled val="1"/>
        </dgm:presLayoutVars>
      </dgm:prSet>
      <dgm:spPr/>
    </dgm:pt>
    <dgm:pt modelId="{2EFBB5CB-CA09-4B9A-86EE-830A14757AF2}" type="pres">
      <dgm:prSet presAssocID="{9B1A71D4-3CD3-417C-94D5-80BC787F3A5A}" presName="dummy" presStyleCnt="0"/>
      <dgm:spPr/>
    </dgm:pt>
    <dgm:pt modelId="{3C22ED3B-D46A-48C3-81E3-C22EAF4E1F6B}" type="pres">
      <dgm:prSet presAssocID="{6A324179-FECF-4EB4-8231-29AA1DEAA605}" presName="sibTrans" presStyleLbl="sibTrans2D1" presStyleIdx="2" presStyleCnt="4"/>
      <dgm:spPr/>
    </dgm:pt>
    <dgm:pt modelId="{FED37C89-2E59-47F3-8238-87F62D3C3FD5}" type="pres">
      <dgm:prSet presAssocID="{A9DC20D7-4BEE-486F-B280-BE5728A78A8F}" presName="node" presStyleLbl="node1" presStyleIdx="3" presStyleCnt="4" custScaleX="142609" custScaleY="126874" custRadScaleRad="99190" custRadScaleInc="1566">
        <dgm:presLayoutVars>
          <dgm:bulletEnabled val="1"/>
        </dgm:presLayoutVars>
      </dgm:prSet>
      <dgm:spPr/>
    </dgm:pt>
    <dgm:pt modelId="{E23FC769-2415-4C9A-937C-523867AD07E9}" type="pres">
      <dgm:prSet presAssocID="{A9DC20D7-4BEE-486F-B280-BE5728A78A8F}" presName="dummy" presStyleCnt="0"/>
      <dgm:spPr/>
    </dgm:pt>
    <dgm:pt modelId="{629EF630-8DF2-4C6E-9C2B-1B9EE4953AB7}" type="pres">
      <dgm:prSet presAssocID="{91FEE969-1E40-49D3-8EAF-80B639FE2313}" presName="sibTrans" presStyleLbl="sibTrans2D1" presStyleIdx="3" presStyleCnt="4"/>
      <dgm:spPr/>
    </dgm:pt>
  </dgm:ptLst>
  <dgm:cxnLst>
    <dgm:cxn modelId="{B461655B-09AC-4C7D-A71A-3DE8191D5302}" srcId="{EF2479ED-610C-4C12-9D2D-F90B88B3FCE8}" destId="{A9DC20D7-4BEE-486F-B280-BE5728A78A8F}" srcOrd="3" destOrd="0" parTransId="{6AF8D5FC-B5E5-4202-85C6-8811FF1E20B8}" sibTransId="{91FEE969-1E40-49D3-8EAF-80B639FE2313}"/>
    <dgm:cxn modelId="{F86B8B46-CD18-47BB-9AEF-9D53C1A64B91}" type="presOf" srcId="{9B1A71D4-3CD3-417C-94D5-80BC787F3A5A}" destId="{E2DA1461-A81C-45CB-9054-6895F70C7E4B}" srcOrd="0" destOrd="0" presId="urn:microsoft.com/office/officeart/2005/8/layout/radial6"/>
    <dgm:cxn modelId="{9523F751-78AE-403D-A33D-80352CA9EAF6}" type="presOf" srcId="{0310C3CF-B1B1-4124-9CEC-8B499F1AD9A0}" destId="{6F6F944B-A569-4BBB-8012-3B125B42CE3B}" srcOrd="0" destOrd="0" presId="urn:microsoft.com/office/officeart/2005/8/layout/radial6"/>
    <dgm:cxn modelId="{F8966C73-ECAB-470E-A41E-ACD7C31E4645}" srcId="{AA60CD3F-46EB-43A9-83CD-F3268587350F}" destId="{EF2479ED-610C-4C12-9D2D-F90B88B3FCE8}" srcOrd="0" destOrd="0" parTransId="{71D85615-CFFC-4142-B391-97AA93D371C5}" sibTransId="{BD2B4AA1-68A2-419D-973D-904415D5DD41}"/>
    <dgm:cxn modelId="{9845A27D-7CE9-4F1B-8C75-DB090A45B335}" type="presOf" srcId="{3059B589-DD7F-409E-A2A8-78AC4C154819}" destId="{D777228C-7693-41AC-9B72-E2AFA3A018AF}" srcOrd="0" destOrd="0" presId="urn:microsoft.com/office/officeart/2005/8/layout/radial6"/>
    <dgm:cxn modelId="{7BD70B94-8716-417C-A854-06CDC16F6814}" type="presOf" srcId="{A9DC20D7-4BEE-486F-B280-BE5728A78A8F}" destId="{FED37C89-2E59-47F3-8238-87F62D3C3FD5}" srcOrd="0" destOrd="0" presId="urn:microsoft.com/office/officeart/2005/8/layout/radial6"/>
    <dgm:cxn modelId="{C423F594-8F7E-46EB-973F-52FD392AA219}" srcId="{EF2479ED-610C-4C12-9D2D-F90B88B3FCE8}" destId="{9B1A71D4-3CD3-417C-94D5-80BC787F3A5A}" srcOrd="2" destOrd="0" parTransId="{0B0FFA1D-7924-4374-9BA7-D2D23F19CA74}" sibTransId="{6A324179-FECF-4EB4-8231-29AA1DEAA605}"/>
    <dgm:cxn modelId="{3DFAAF9C-4627-4D8D-8053-56EF3DDD921F}" type="presOf" srcId="{BB0B389D-F431-4770-AF24-E0D61BBC8F3F}" destId="{81C62949-E234-4FAC-AEF8-503B94A6BAFB}" srcOrd="0" destOrd="0" presId="urn:microsoft.com/office/officeart/2005/8/layout/radial6"/>
    <dgm:cxn modelId="{1AD8D8A1-1F06-4689-9973-B9455EC0D33B}" type="presOf" srcId="{AA60CD3F-46EB-43A9-83CD-F3268587350F}" destId="{78FEFAB5-AB30-4057-AA7B-21DA10856BB4}" srcOrd="0" destOrd="0" presId="urn:microsoft.com/office/officeart/2005/8/layout/radial6"/>
    <dgm:cxn modelId="{2BEDB7A4-43B9-405E-B48E-74DC9507262A}" type="presOf" srcId="{EF2479ED-610C-4C12-9D2D-F90B88B3FCE8}" destId="{48E7EF33-C202-4535-9A65-5B18973A8BBC}" srcOrd="0" destOrd="0" presId="urn:microsoft.com/office/officeart/2005/8/layout/radial6"/>
    <dgm:cxn modelId="{DE9C24BF-76BD-4B5E-8BDD-7DB19FB747AF}" srcId="{EF2479ED-610C-4C12-9D2D-F90B88B3FCE8}" destId="{3059B589-DD7F-409E-A2A8-78AC4C154819}" srcOrd="1" destOrd="0" parTransId="{BAE36B92-3886-4988-B660-5A21CBD76D15}" sibTransId="{BB0B389D-F431-4770-AF24-E0D61BBC8F3F}"/>
    <dgm:cxn modelId="{E2E52ECC-3570-4B89-B806-E1217B8338FD}" type="presOf" srcId="{91FEE969-1E40-49D3-8EAF-80B639FE2313}" destId="{629EF630-8DF2-4C6E-9C2B-1B9EE4953AB7}" srcOrd="0" destOrd="0" presId="urn:microsoft.com/office/officeart/2005/8/layout/radial6"/>
    <dgm:cxn modelId="{BC9997D8-D185-4BAC-BF52-7221AD7EF65F}" type="presOf" srcId="{559BED12-FB0B-440F-8E9F-7895E6D77923}" destId="{45637C2C-1961-4B93-B04E-E99511F7EC28}" srcOrd="0" destOrd="0" presId="urn:microsoft.com/office/officeart/2005/8/layout/radial6"/>
    <dgm:cxn modelId="{1D935EDB-2116-4106-B8CA-15D16A1A6998}" srcId="{EF2479ED-610C-4C12-9D2D-F90B88B3FCE8}" destId="{0310C3CF-B1B1-4124-9CEC-8B499F1AD9A0}" srcOrd="0" destOrd="0" parTransId="{4A796602-F7C2-493D-9107-C7D73D87F333}" sibTransId="{559BED12-FB0B-440F-8E9F-7895E6D77923}"/>
    <dgm:cxn modelId="{2A33C5EC-D663-4CA5-A002-54356A7CC0DB}" type="presOf" srcId="{6A324179-FECF-4EB4-8231-29AA1DEAA605}" destId="{3C22ED3B-D46A-48C3-81E3-C22EAF4E1F6B}" srcOrd="0" destOrd="0" presId="urn:microsoft.com/office/officeart/2005/8/layout/radial6"/>
    <dgm:cxn modelId="{0C6EFE4F-CEA9-4164-85C5-1465D6491811}" type="presParOf" srcId="{78FEFAB5-AB30-4057-AA7B-21DA10856BB4}" destId="{48E7EF33-C202-4535-9A65-5B18973A8BBC}" srcOrd="0" destOrd="0" presId="urn:microsoft.com/office/officeart/2005/8/layout/radial6"/>
    <dgm:cxn modelId="{6AA9F26C-F214-441F-A244-138187125FAD}" type="presParOf" srcId="{78FEFAB5-AB30-4057-AA7B-21DA10856BB4}" destId="{6F6F944B-A569-4BBB-8012-3B125B42CE3B}" srcOrd="1" destOrd="0" presId="urn:microsoft.com/office/officeart/2005/8/layout/radial6"/>
    <dgm:cxn modelId="{BFDDBB24-BF7E-47F6-AFDB-403AD52245CD}" type="presParOf" srcId="{78FEFAB5-AB30-4057-AA7B-21DA10856BB4}" destId="{49BDF8D6-144C-4EB3-B430-B44906248ADB}" srcOrd="2" destOrd="0" presId="urn:microsoft.com/office/officeart/2005/8/layout/radial6"/>
    <dgm:cxn modelId="{F86AF695-E1DB-4420-ADDC-2F216C4E0865}" type="presParOf" srcId="{78FEFAB5-AB30-4057-AA7B-21DA10856BB4}" destId="{45637C2C-1961-4B93-B04E-E99511F7EC28}" srcOrd="3" destOrd="0" presId="urn:microsoft.com/office/officeart/2005/8/layout/radial6"/>
    <dgm:cxn modelId="{491282DB-4854-4534-B401-E37CAC2544BE}" type="presParOf" srcId="{78FEFAB5-AB30-4057-AA7B-21DA10856BB4}" destId="{D777228C-7693-41AC-9B72-E2AFA3A018AF}" srcOrd="4" destOrd="0" presId="urn:microsoft.com/office/officeart/2005/8/layout/radial6"/>
    <dgm:cxn modelId="{84F648EA-5615-44A1-B396-8B82F190F9C8}" type="presParOf" srcId="{78FEFAB5-AB30-4057-AA7B-21DA10856BB4}" destId="{7E39EED6-9155-4AAD-A1AF-1A631E256826}" srcOrd="5" destOrd="0" presId="urn:microsoft.com/office/officeart/2005/8/layout/radial6"/>
    <dgm:cxn modelId="{B99F272E-6D64-4F0B-8B5B-6B9B15A2A370}" type="presParOf" srcId="{78FEFAB5-AB30-4057-AA7B-21DA10856BB4}" destId="{81C62949-E234-4FAC-AEF8-503B94A6BAFB}" srcOrd="6" destOrd="0" presId="urn:microsoft.com/office/officeart/2005/8/layout/radial6"/>
    <dgm:cxn modelId="{AF10F1CF-145F-44D9-A46A-53E1129C8F20}" type="presParOf" srcId="{78FEFAB5-AB30-4057-AA7B-21DA10856BB4}" destId="{E2DA1461-A81C-45CB-9054-6895F70C7E4B}" srcOrd="7" destOrd="0" presId="urn:microsoft.com/office/officeart/2005/8/layout/radial6"/>
    <dgm:cxn modelId="{939F6838-748E-40BD-A561-E80AF0E35977}" type="presParOf" srcId="{78FEFAB5-AB30-4057-AA7B-21DA10856BB4}" destId="{2EFBB5CB-CA09-4B9A-86EE-830A14757AF2}" srcOrd="8" destOrd="0" presId="urn:microsoft.com/office/officeart/2005/8/layout/radial6"/>
    <dgm:cxn modelId="{01505E2A-19B2-4AEB-AF47-37F7933FF702}" type="presParOf" srcId="{78FEFAB5-AB30-4057-AA7B-21DA10856BB4}" destId="{3C22ED3B-D46A-48C3-81E3-C22EAF4E1F6B}" srcOrd="9" destOrd="0" presId="urn:microsoft.com/office/officeart/2005/8/layout/radial6"/>
    <dgm:cxn modelId="{428C9C94-0BC6-46CE-BC09-893B87DF2EFF}" type="presParOf" srcId="{78FEFAB5-AB30-4057-AA7B-21DA10856BB4}" destId="{FED37C89-2E59-47F3-8238-87F62D3C3FD5}" srcOrd="10" destOrd="0" presId="urn:microsoft.com/office/officeart/2005/8/layout/radial6"/>
    <dgm:cxn modelId="{613A4D1F-8194-4195-8B4C-4E876D007367}" type="presParOf" srcId="{78FEFAB5-AB30-4057-AA7B-21DA10856BB4}" destId="{E23FC769-2415-4C9A-937C-523867AD07E9}" srcOrd="11" destOrd="0" presId="urn:microsoft.com/office/officeart/2005/8/layout/radial6"/>
    <dgm:cxn modelId="{8412FF0F-6C0D-42B1-8C44-1244DD7FB015}" type="presParOf" srcId="{78FEFAB5-AB30-4057-AA7B-21DA10856BB4}" destId="{629EF630-8DF2-4C6E-9C2B-1B9EE4953AB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dgm:t>
        <a:bodyPr/>
        <a:lstStyle/>
        <a:p>
          <a:r>
            <a:rPr lang="en-US" sz="2400" b="0" dirty="0">
              <a:latin typeface="+mn-lt"/>
            </a:rPr>
            <a:t>Engage</a:t>
          </a:r>
        </a:p>
      </dgm:t>
    </dgm:pt>
    <dgm:pt modelId="{E2B2B7E7-5BB6-4CD1-98D8-90F68A3AC991}" type="parTrans" cxnId="{1A47B3DF-D7E6-440E-8124-8507725C6A22}">
      <dgm:prSet/>
      <dgm:spPr/>
      <dgm:t>
        <a:bodyPr/>
        <a:lstStyle/>
        <a:p>
          <a:endParaRPr lang="en-US" sz="2400" b="1">
            <a:latin typeface="+mn-lt"/>
          </a:endParaRPr>
        </a:p>
      </dgm:t>
    </dgm:pt>
    <dgm:pt modelId="{8C34F81F-ECAB-4468-8638-10C54F222BB4}" type="sibTrans" cxnId="{1A47B3DF-D7E6-440E-8124-8507725C6A22}">
      <dgm:prSet custT="1"/>
      <dgm:spPr/>
      <dgm:t>
        <a:bodyPr/>
        <a:lstStyle/>
        <a:p>
          <a:endParaRPr lang="en-US" sz="2400" b="0" dirty="0">
            <a:latin typeface="+mn-lt"/>
          </a:endParaRPr>
        </a:p>
      </dgm:t>
    </dgm:pt>
    <dgm:pt modelId="{BF47026E-B6D1-4D67-9018-8BD3BC957C07}">
      <dgm:prSet phldrT="[Text]" custT="1"/>
      <dgm:spPr/>
      <dgm:t>
        <a:bodyPr/>
        <a:lstStyle/>
        <a:p>
          <a:r>
            <a:rPr lang="en-US" sz="2400" b="0" dirty="0">
              <a:latin typeface="+mn-lt"/>
            </a:rPr>
            <a:t>Inform</a:t>
          </a:r>
        </a:p>
      </dgm:t>
    </dgm:pt>
    <dgm:pt modelId="{0C8A1309-69D6-428D-994A-BCA2D5CF5E3A}" type="parTrans" cxnId="{E984FD66-7540-4020-B48B-2016D0A99A0E}">
      <dgm:prSet/>
      <dgm:spPr/>
      <dgm:t>
        <a:bodyPr/>
        <a:lstStyle/>
        <a:p>
          <a:endParaRPr lang="en-US" sz="2400" b="1">
            <a:latin typeface="+mn-lt"/>
          </a:endParaRPr>
        </a:p>
      </dgm:t>
    </dgm:pt>
    <dgm:pt modelId="{653CB5F6-D0DF-498A-91C8-A4740BFD084B}" type="sibTrans" cxnId="{E984FD66-7540-4020-B48B-2016D0A99A0E}">
      <dgm:prSet custT="1"/>
      <dgm:spPr/>
      <dgm:t>
        <a:bodyPr/>
        <a:lstStyle/>
        <a:p>
          <a:endParaRPr lang="en-US" sz="2400" b="0" dirty="0">
            <a:latin typeface="+mn-lt"/>
          </a:endParaRPr>
        </a:p>
      </dgm:t>
    </dgm:pt>
    <dgm:pt modelId="{E9BDD85C-565C-4D66-918C-9BF3F1671C79}">
      <dgm:prSet phldrT="[Text]" custT="1"/>
      <dgm:spPr/>
      <dgm:t>
        <a:bodyPr/>
        <a:lstStyle/>
        <a:p>
          <a:r>
            <a:rPr lang="en-US" sz="2400" b="0" dirty="0">
              <a:latin typeface="+mn-lt"/>
            </a:rPr>
            <a:t>Respond</a:t>
          </a:r>
        </a:p>
      </dgm:t>
    </dgm:pt>
    <dgm:pt modelId="{16ECA582-1D2E-4816-A01B-F0B1EC2EEB62}" type="parTrans" cxnId="{B70CA9EC-AA53-4C31-8D83-2AAC6532127F}">
      <dgm:prSet/>
      <dgm:spPr/>
      <dgm:t>
        <a:bodyPr/>
        <a:lstStyle/>
        <a:p>
          <a:endParaRPr lang="en-US" sz="2400" b="1">
            <a:latin typeface="+mn-lt"/>
          </a:endParaRPr>
        </a:p>
      </dgm:t>
    </dgm:pt>
    <dgm:pt modelId="{831537AA-F2DB-40C1-B0A9-5D3D90288CE5}" type="sibTrans" cxnId="{B70CA9EC-AA53-4C31-8D83-2AAC6532127F}">
      <dgm:prSet custT="1"/>
      <dgm:spPr/>
      <dgm:t>
        <a:bodyPr/>
        <a:lstStyle/>
        <a:p>
          <a:endParaRPr lang="en-US" sz="2400" b="0" dirty="0">
            <a:latin typeface="+mn-lt"/>
          </a:endParaRPr>
        </a:p>
      </dgm:t>
    </dgm:pt>
    <dgm:pt modelId="{F8EB28FE-A48D-4657-98CA-045B21830075}">
      <dgm:prSet phldrT="[Text]" custT="1"/>
      <dgm:spPr/>
      <dgm:t>
        <a:bodyPr/>
        <a:lstStyle/>
        <a:p>
          <a:r>
            <a:rPr lang="en-US" sz="2400" b="0" dirty="0">
              <a:latin typeface="+mn-lt"/>
            </a:rPr>
            <a:t>Frame</a:t>
          </a:r>
        </a:p>
      </dgm:t>
    </dgm:pt>
    <dgm:pt modelId="{84ADD64B-300B-4E22-91EF-5179A0C217FB}" type="parTrans" cxnId="{C0C15031-D4FD-48C7-8A79-09B04C667811}">
      <dgm:prSet/>
      <dgm:spPr/>
      <dgm:t>
        <a:bodyPr/>
        <a:lstStyle/>
        <a:p>
          <a:endParaRPr lang="en-US" sz="2400" b="1">
            <a:latin typeface="+mn-lt"/>
          </a:endParaRPr>
        </a:p>
      </dgm:t>
    </dgm:pt>
    <dgm:pt modelId="{9DC8901C-DE6C-4579-8AD6-0CBF4064D96D}" type="sibTrans" cxnId="{C0C15031-D4FD-48C7-8A79-09B04C667811}">
      <dgm:prSet custT="1"/>
      <dgm:spPr/>
      <dgm:t>
        <a:bodyPr/>
        <a:lstStyle/>
        <a:p>
          <a:endParaRPr lang="en-US" sz="24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B9002807-F6DB-458B-A4F9-EA61D2E1C637}" type="presOf" srcId="{831537AA-F2DB-40C1-B0A9-5D3D90288CE5}" destId="{FE0A3DE5-5A51-41C9-872B-0FE8C055E2EB}" srcOrd="1" destOrd="0" presId="urn:microsoft.com/office/officeart/2005/8/layout/cycle2"/>
    <dgm:cxn modelId="{2418FC09-64C5-4961-99A2-57B8C84A84EB}" type="presOf" srcId="{9DC8901C-DE6C-4579-8AD6-0CBF4064D96D}" destId="{13D6071B-B138-4E4A-89C3-C59CA1FC7B18}" srcOrd="0" destOrd="0" presId="urn:microsoft.com/office/officeart/2005/8/layout/cycle2"/>
    <dgm:cxn modelId="{6443E50E-83E3-4AFE-A208-31194A6C3D1D}" type="presOf" srcId="{831537AA-F2DB-40C1-B0A9-5D3D90288CE5}" destId="{9ACDCB77-46D9-487E-B881-22BEC86BCE7B}" srcOrd="0" destOrd="0" presId="urn:microsoft.com/office/officeart/2005/8/layout/cycle2"/>
    <dgm:cxn modelId="{48D2C623-B9B1-4BA5-8985-382D2A10F878}" type="presOf" srcId="{BF47026E-B6D1-4D67-9018-8BD3BC957C07}" destId="{D7F77A35-BDBD-4004-A4CA-278E1C5A054B}" srcOrd="0" destOrd="0" presId="urn:microsoft.com/office/officeart/2005/8/layout/cycle2"/>
    <dgm:cxn modelId="{82C81827-5858-4300-B915-EEEB164839CD}" type="presOf" srcId="{8C34F81F-ECAB-4468-8638-10C54F222BB4}" destId="{B0A87309-C883-42F8-859F-218B846A119F}" srcOrd="0" destOrd="0" presId="urn:microsoft.com/office/officeart/2005/8/layout/cycle2"/>
    <dgm:cxn modelId="{2B8DF82A-FC5E-4E16-BBC3-86F85C8B5057}" type="presOf" srcId="{A9BD5F75-C2A9-42D2-ACF2-FA266E294006}" destId="{D11BE42D-A157-4193-8D9C-68F2EB0CCA04}"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E984FD66-7540-4020-B48B-2016D0A99A0E}" srcId="{A9BD5F75-C2A9-42D2-ACF2-FA266E294006}" destId="{BF47026E-B6D1-4D67-9018-8BD3BC957C07}" srcOrd="1" destOrd="0" parTransId="{0C8A1309-69D6-428D-994A-BCA2D5CF5E3A}" sibTransId="{653CB5F6-D0DF-498A-91C8-A4740BFD084B}"/>
    <dgm:cxn modelId="{1A19A077-18A4-4609-B86F-A3D3AD8CE9DC}" type="presOf" srcId="{653CB5F6-D0DF-498A-91C8-A4740BFD084B}" destId="{A87F4E59-322E-43DD-A06D-4A1D3DEE3301}" srcOrd="1" destOrd="0" presId="urn:microsoft.com/office/officeart/2005/8/layout/cycle2"/>
    <dgm:cxn modelId="{4F4E817E-FF70-4545-AB90-E80320D05BD9}" type="presOf" srcId="{9DC8901C-DE6C-4579-8AD6-0CBF4064D96D}" destId="{5EF39A6F-2F93-424F-AD03-62C8F8DC0B00}" srcOrd="1" destOrd="0" presId="urn:microsoft.com/office/officeart/2005/8/layout/cycle2"/>
    <dgm:cxn modelId="{89C60494-CB23-480F-A006-8C573A6224D4}" type="presOf" srcId="{8C34F81F-ECAB-4468-8638-10C54F222BB4}" destId="{50C375E2-8EB7-4F59-B6C2-3ED33FC700F7}" srcOrd="1" destOrd="0" presId="urn:microsoft.com/office/officeart/2005/8/layout/cycle2"/>
    <dgm:cxn modelId="{94B600C8-73A5-4B03-831F-86423B3ED568}" type="presOf" srcId="{F8EB28FE-A48D-4657-98CA-045B21830075}" destId="{2DC6B80A-795A-4ABB-965C-17BD5F239C2D}" srcOrd="0" destOrd="0" presId="urn:microsoft.com/office/officeart/2005/8/layout/cycle2"/>
    <dgm:cxn modelId="{9F5A78D3-DEFD-460B-B26C-87A4BCC7DE1A}" type="presOf" srcId="{B20F7883-2D63-4B50-84F6-35E03EC14505}" destId="{5360DECE-E027-40CF-9B19-5AF331BF34AA}" srcOrd="0"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B70CA9EC-AA53-4C31-8D83-2AAC6532127F}" srcId="{A9BD5F75-C2A9-42D2-ACF2-FA266E294006}" destId="{E9BDD85C-565C-4D66-918C-9BF3F1671C79}" srcOrd="2" destOrd="0" parTransId="{16ECA582-1D2E-4816-A01B-F0B1EC2EEB62}" sibTransId="{831537AA-F2DB-40C1-B0A9-5D3D90288CE5}"/>
    <dgm:cxn modelId="{57FE34F1-CE28-4201-8D63-3899D80DCF30}" type="presOf" srcId="{E9BDD85C-565C-4D66-918C-9BF3F1671C79}" destId="{18908871-8B49-489E-84DC-8684A3ED5EB6}" srcOrd="0" destOrd="0" presId="urn:microsoft.com/office/officeart/2005/8/layout/cycle2"/>
    <dgm:cxn modelId="{8660C1F1-D185-486F-8934-9508A18C1E56}" type="presOf" srcId="{653CB5F6-D0DF-498A-91C8-A4740BFD084B}" destId="{C50B7ADA-2B31-4F35-BAE1-F11B1C2CE29D}" srcOrd="0" destOrd="0" presId="urn:microsoft.com/office/officeart/2005/8/layout/cycle2"/>
    <dgm:cxn modelId="{824866C2-8F7D-4E6F-985D-3BDCEDF41BF8}" type="presParOf" srcId="{D11BE42D-A157-4193-8D9C-68F2EB0CCA04}" destId="{5360DECE-E027-40CF-9B19-5AF331BF34AA}" srcOrd="0" destOrd="0" presId="urn:microsoft.com/office/officeart/2005/8/layout/cycle2"/>
    <dgm:cxn modelId="{6E8F6625-5A8D-413E-A6CD-A697190C644C}" type="presParOf" srcId="{D11BE42D-A157-4193-8D9C-68F2EB0CCA04}" destId="{B0A87309-C883-42F8-859F-218B846A119F}" srcOrd="1" destOrd="0" presId="urn:microsoft.com/office/officeart/2005/8/layout/cycle2"/>
    <dgm:cxn modelId="{252EEC97-EE5A-454C-B4C9-7A74F82CC573}" type="presParOf" srcId="{B0A87309-C883-42F8-859F-218B846A119F}" destId="{50C375E2-8EB7-4F59-B6C2-3ED33FC700F7}" srcOrd="0" destOrd="0" presId="urn:microsoft.com/office/officeart/2005/8/layout/cycle2"/>
    <dgm:cxn modelId="{2A14769D-7C3F-4F6C-B78B-66ADECA94DF8}" type="presParOf" srcId="{D11BE42D-A157-4193-8D9C-68F2EB0CCA04}" destId="{D7F77A35-BDBD-4004-A4CA-278E1C5A054B}" srcOrd="2" destOrd="0" presId="urn:microsoft.com/office/officeart/2005/8/layout/cycle2"/>
    <dgm:cxn modelId="{0A547C4D-4333-4F36-9BEE-1ABC33408B35}" type="presParOf" srcId="{D11BE42D-A157-4193-8D9C-68F2EB0CCA04}" destId="{C50B7ADA-2B31-4F35-BAE1-F11B1C2CE29D}" srcOrd="3" destOrd="0" presId="urn:microsoft.com/office/officeart/2005/8/layout/cycle2"/>
    <dgm:cxn modelId="{7371C1E1-F605-47DC-98DB-B5A1F95EF4DD}" type="presParOf" srcId="{C50B7ADA-2B31-4F35-BAE1-F11B1C2CE29D}" destId="{A87F4E59-322E-43DD-A06D-4A1D3DEE3301}" srcOrd="0" destOrd="0" presId="urn:microsoft.com/office/officeart/2005/8/layout/cycle2"/>
    <dgm:cxn modelId="{C58A28FE-0653-4888-9C16-34E742876086}" type="presParOf" srcId="{D11BE42D-A157-4193-8D9C-68F2EB0CCA04}" destId="{18908871-8B49-489E-84DC-8684A3ED5EB6}" srcOrd="4" destOrd="0" presId="urn:microsoft.com/office/officeart/2005/8/layout/cycle2"/>
    <dgm:cxn modelId="{30144C02-D495-43CE-8DD6-B54BEA432EE2}" type="presParOf" srcId="{D11BE42D-A157-4193-8D9C-68F2EB0CCA04}" destId="{9ACDCB77-46D9-487E-B881-22BEC86BCE7B}" srcOrd="5" destOrd="0" presId="urn:microsoft.com/office/officeart/2005/8/layout/cycle2"/>
    <dgm:cxn modelId="{81E6462B-3019-4372-8FE1-A7E004616D4E}" type="presParOf" srcId="{9ACDCB77-46D9-487E-B881-22BEC86BCE7B}" destId="{FE0A3DE5-5A51-41C9-872B-0FE8C055E2EB}" srcOrd="0" destOrd="0" presId="urn:microsoft.com/office/officeart/2005/8/layout/cycle2"/>
    <dgm:cxn modelId="{9B853602-D7F5-47DE-AFDF-F335175F25AE}" type="presParOf" srcId="{D11BE42D-A157-4193-8D9C-68F2EB0CCA04}" destId="{2DC6B80A-795A-4ABB-965C-17BD5F239C2D}" srcOrd="6" destOrd="0" presId="urn:microsoft.com/office/officeart/2005/8/layout/cycle2"/>
    <dgm:cxn modelId="{85D4697B-2557-4D4D-85A1-82584F5CF3FA}" type="presParOf" srcId="{D11BE42D-A157-4193-8D9C-68F2EB0CCA04}" destId="{13D6071B-B138-4E4A-89C3-C59CA1FC7B18}" srcOrd="7" destOrd="0" presId="urn:microsoft.com/office/officeart/2005/8/layout/cycle2"/>
    <dgm:cxn modelId="{51DA9027-ED38-4FCB-8EFB-D0F970D1DC0A}"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a:solidFill>
          <a:schemeClr val="accent2"/>
        </a:solidFill>
      </dgm:spPr>
      <dgm:t>
        <a:bodyPr/>
        <a:lstStyle/>
        <a:p>
          <a:r>
            <a:rPr lang="en-US" sz="1600" b="0" dirty="0">
              <a:latin typeface="+mn-lt"/>
            </a:rPr>
            <a:t>Engage</a:t>
          </a:r>
        </a:p>
      </dgm:t>
    </dgm:pt>
    <dgm:pt modelId="{E2B2B7E7-5BB6-4CD1-98D8-90F68A3AC991}" type="parTrans" cxnId="{1A47B3DF-D7E6-440E-8124-8507725C6A22}">
      <dgm:prSet/>
      <dgm:spPr/>
      <dgm:t>
        <a:bodyPr/>
        <a:lstStyle/>
        <a:p>
          <a:endParaRPr lang="en-US" sz="1600" b="1">
            <a:latin typeface="+mn-lt"/>
          </a:endParaRPr>
        </a:p>
      </dgm:t>
    </dgm:pt>
    <dgm:pt modelId="{8C34F81F-ECAB-4468-8638-10C54F222BB4}" type="sibTrans" cxnId="{1A47B3DF-D7E6-440E-8124-8507725C6A22}">
      <dgm:prSet custT="1"/>
      <dgm:spPr/>
      <dgm:t>
        <a:bodyPr/>
        <a:lstStyle/>
        <a:p>
          <a:endParaRPr lang="en-US" sz="1600" b="0" dirty="0">
            <a:latin typeface="+mn-lt"/>
          </a:endParaRPr>
        </a:p>
      </dgm:t>
    </dgm:pt>
    <dgm:pt modelId="{BF47026E-B6D1-4D67-9018-8BD3BC957C07}">
      <dgm:prSet phldrT="[Text]" custT="1"/>
      <dgm:spPr/>
      <dgm:t>
        <a:bodyPr/>
        <a:lstStyle/>
        <a:p>
          <a:r>
            <a:rPr lang="en-US" sz="1600" b="0" dirty="0">
              <a:latin typeface="+mn-lt"/>
            </a:rPr>
            <a:t>Inform</a:t>
          </a:r>
        </a:p>
      </dgm:t>
    </dgm:pt>
    <dgm:pt modelId="{0C8A1309-69D6-428D-994A-BCA2D5CF5E3A}" type="parTrans" cxnId="{E984FD66-7540-4020-B48B-2016D0A99A0E}">
      <dgm:prSet/>
      <dgm:spPr/>
      <dgm:t>
        <a:bodyPr/>
        <a:lstStyle/>
        <a:p>
          <a:endParaRPr lang="en-US" sz="1600" b="1">
            <a:latin typeface="+mn-lt"/>
          </a:endParaRPr>
        </a:p>
      </dgm:t>
    </dgm:pt>
    <dgm:pt modelId="{653CB5F6-D0DF-498A-91C8-A4740BFD084B}" type="sibTrans" cxnId="{E984FD66-7540-4020-B48B-2016D0A99A0E}">
      <dgm:prSet custT="1"/>
      <dgm:spPr/>
      <dgm:t>
        <a:bodyPr/>
        <a:lstStyle/>
        <a:p>
          <a:endParaRPr lang="en-US" sz="1600" b="0" dirty="0">
            <a:latin typeface="+mn-lt"/>
          </a:endParaRPr>
        </a:p>
      </dgm:t>
    </dgm:pt>
    <dgm:pt modelId="{E9BDD85C-565C-4D66-918C-9BF3F1671C79}">
      <dgm:prSet phldrT="[Text]" custT="1"/>
      <dgm:spPr/>
      <dgm:t>
        <a:bodyPr/>
        <a:lstStyle/>
        <a:p>
          <a:r>
            <a:rPr lang="en-US" sz="1600" b="0" dirty="0">
              <a:latin typeface="+mn-lt"/>
            </a:rPr>
            <a:t>Respond</a:t>
          </a:r>
        </a:p>
      </dgm:t>
    </dgm:pt>
    <dgm:pt modelId="{16ECA582-1D2E-4816-A01B-F0B1EC2EEB62}" type="parTrans" cxnId="{B70CA9EC-AA53-4C31-8D83-2AAC6532127F}">
      <dgm:prSet/>
      <dgm:spPr/>
      <dgm:t>
        <a:bodyPr/>
        <a:lstStyle/>
        <a:p>
          <a:endParaRPr lang="en-US" sz="1600" b="1">
            <a:latin typeface="+mn-lt"/>
          </a:endParaRPr>
        </a:p>
      </dgm:t>
    </dgm:pt>
    <dgm:pt modelId="{831537AA-F2DB-40C1-B0A9-5D3D90288CE5}" type="sibTrans" cxnId="{B70CA9EC-AA53-4C31-8D83-2AAC6532127F}">
      <dgm:prSet custT="1"/>
      <dgm:spPr/>
      <dgm:t>
        <a:bodyPr/>
        <a:lstStyle/>
        <a:p>
          <a:endParaRPr lang="en-US" sz="1600" b="0" dirty="0">
            <a:latin typeface="+mn-lt"/>
          </a:endParaRPr>
        </a:p>
      </dgm:t>
    </dgm:pt>
    <dgm:pt modelId="{F8EB28FE-A48D-4657-98CA-045B21830075}">
      <dgm:prSet phldrT="[Text]" custT="1"/>
      <dgm:spPr/>
      <dgm:t>
        <a:bodyPr/>
        <a:lstStyle/>
        <a:p>
          <a:r>
            <a:rPr lang="en-US" sz="1600" b="0" dirty="0">
              <a:latin typeface="+mn-lt"/>
            </a:rPr>
            <a:t>Frame</a:t>
          </a:r>
        </a:p>
      </dgm:t>
    </dgm:pt>
    <dgm:pt modelId="{84ADD64B-300B-4E22-91EF-5179A0C217FB}" type="parTrans" cxnId="{C0C15031-D4FD-48C7-8A79-09B04C667811}">
      <dgm:prSet/>
      <dgm:spPr/>
      <dgm:t>
        <a:bodyPr/>
        <a:lstStyle/>
        <a:p>
          <a:endParaRPr lang="en-US" sz="1600" b="1">
            <a:latin typeface="+mn-lt"/>
          </a:endParaRPr>
        </a:p>
      </dgm:t>
    </dgm:pt>
    <dgm:pt modelId="{9DC8901C-DE6C-4579-8AD6-0CBF4064D96D}" type="sibTrans" cxnId="{C0C15031-D4FD-48C7-8A79-09B04C667811}">
      <dgm:prSet custT="1"/>
      <dgm:spPr/>
      <dgm:t>
        <a:bodyPr/>
        <a:lstStyle/>
        <a:p>
          <a:endParaRPr lang="en-US" sz="16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B9002807-F6DB-458B-A4F9-EA61D2E1C637}" type="presOf" srcId="{831537AA-F2DB-40C1-B0A9-5D3D90288CE5}" destId="{FE0A3DE5-5A51-41C9-872B-0FE8C055E2EB}" srcOrd="1" destOrd="0" presId="urn:microsoft.com/office/officeart/2005/8/layout/cycle2"/>
    <dgm:cxn modelId="{2418FC09-64C5-4961-99A2-57B8C84A84EB}" type="presOf" srcId="{9DC8901C-DE6C-4579-8AD6-0CBF4064D96D}" destId="{13D6071B-B138-4E4A-89C3-C59CA1FC7B18}" srcOrd="0" destOrd="0" presId="urn:microsoft.com/office/officeart/2005/8/layout/cycle2"/>
    <dgm:cxn modelId="{6443E50E-83E3-4AFE-A208-31194A6C3D1D}" type="presOf" srcId="{831537AA-F2DB-40C1-B0A9-5D3D90288CE5}" destId="{9ACDCB77-46D9-487E-B881-22BEC86BCE7B}" srcOrd="0" destOrd="0" presId="urn:microsoft.com/office/officeart/2005/8/layout/cycle2"/>
    <dgm:cxn modelId="{48D2C623-B9B1-4BA5-8985-382D2A10F878}" type="presOf" srcId="{BF47026E-B6D1-4D67-9018-8BD3BC957C07}" destId="{D7F77A35-BDBD-4004-A4CA-278E1C5A054B}" srcOrd="0" destOrd="0" presId="urn:microsoft.com/office/officeart/2005/8/layout/cycle2"/>
    <dgm:cxn modelId="{82C81827-5858-4300-B915-EEEB164839CD}" type="presOf" srcId="{8C34F81F-ECAB-4468-8638-10C54F222BB4}" destId="{B0A87309-C883-42F8-859F-218B846A119F}" srcOrd="0" destOrd="0" presId="urn:microsoft.com/office/officeart/2005/8/layout/cycle2"/>
    <dgm:cxn modelId="{2B8DF82A-FC5E-4E16-BBC3-86F85C8B5057}" type="presOf" srcId="{A9BD5F75-C2A9-42D2-ACF2-FA266E294006}" destId="{D11BE42D-A157-4193-8D9C-68F2EB0CCA04}"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E984FD66-7540-4020-B48B-2016D0A99A0E}" srcId="{A9BD5F75-C2A9-42D2-ACF2-FA266E294006}" destId="{BF47026E-B6D1-4D67-9018-8BD3BC957C07}" srcOrd="1" destOrd="0" parTransId="{0C8A1309-69D6-428D-994A-BCA2D5CF5E3A}" sibTransId="{653CB5F6-D0DF-498A-91C8-A4740BFD084B}"/>
    <dgm:cxn modelId="{1A19A077-18A4-4609-B86F-A3D3AD8CE9DC}" type="presOf" srcId="{653CB5F6-D0DF-498A-91C8-A4740BFD084B}" destId="{A87F4E59-322E-43DD-A06D-4A1D3DEE3301}" srcOrd="1" destOrd="0" presId="urn:microsoft.com/office/officeart/2005/8/layout/cycle2"/>
    <dgm:cxn modelId="{4F4E817E-FF70-4545-AB90-E80320D05BD9}" type="presOf" srcId="{9DC8901C-DE6C-4579-8AD6-0CBF4064D96D}" destId="{5EF39A6F-2F93-424F-AD03-62C8F8DC0B00}" srcOrd="1" destOrd="0" presId="urn:microsoft.com/office/officeart/2005/8/layout/cycle2"/>
    <dgm:cxn modelId="{89C60494-CB23-480F-A006-8C573A6224D4}" type="presOf" srcId="{8C34F81F-ECAB-4468-8638-10C54F222BB4}" destId="{50C375E2-8EB7-4F59-B6C2-3ED33FC700F7}" srcOrd="1" destOrd="0" presId="urn:microsoft.com/office/officeart/2005/8/layout/cycle2"/>
    <dgm:cxn modelId="{94B600C8-73A5-4B03-831F-86423B3ED568}" type="presOf" srcId="{F8EB28FE-A48D-4657-98CA-045B21830075}" destId="{2DC6B80A-795A-4ABB-965C-17BD5F239C2D}" srcOrd="0" destOrd="0" presId="urn:microsoft.com/office/officeart/2005/8/layout/cycle2"/>
    <dgm:cxn modelId="{9F5A78D3-DEFD-460B-B26C-87A4BCC7DE1A}" type="presOf" srcId="{B20F7883-2D63-4B50-84F6-35E03EC14505}" destId="{5360DECE-E027-40CF-9B19-5AF331BF34AA}" srcOrd="0"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B70CA9EC-AA53-4C31-8D83-2AAC6532127F}" srcId="{A9BD5F75-C2A9-42D2-ACF2-FA266E294006}" destId="{E9BDD85C-565C-4D66-918C-9BF3F1671C79}" srcOrd="2" destOrd="0" parTransId="{16ECA582-1D2E-4816-A01B-F0B1EC2EEB62}" sibTransId="{831537AA-F2DB-40C1-B0A9-5D3D90288CE5}"/>
    <dgm:cxn modelId="{57FE34F1-CE28-4201-8D63-3899D80DCF30}" type="presOf" srcId="{E9BDD85C-565C-4D66-918C-9BF3F1671C79}" destId="{18908871-8B49-489E-84DC-8684A3ED5EB6}" srcOrd="0" destOrd="0" presId="urn:microsoft.com/office/officeart/2005/8/layout/cycle2"/>
    <dgm:cxn modelId="{8660C1F1-D185-486F-8934-9508A18C1E56}" type="presOf" srcId="{653CB5F6-D0DF-498A-91C8-A4740BFD084B}" destId="{C50B7ADA-2B31-4F35-BAE1-F11B1C2CE29D}" srcOrd="0" destOrd="0" presId="urn:microsoft.com/office/officeart/2005/8/layout/cycle2"/>
    <dgm:cxn modelId="{824866C2-8F7D-4E6F-985D-3BDCEDF41BF8}" type="presParOf" srcId="{D11BE42D-A157-4193-8D9C-68F2EB0CCA04}" destId="{5360DECE-E027-40CF-9B19-5AF331BF34AA}" srcOrd="0" destOrd="0" presId="urn:microsoft.com/office/officeart/2005/8/layout/cycle2"/>
    <dgm:cxn modelId="{6E8F6625-5A8D-413E-A6CD-A697190C644C}" type="presParOf" srcId="{D11BE42D-A157-4193-8D9C-68F2EB0CCA04}" destId="{B0A87309-C883-42F8-859F-218B846A119F}" srcOrd="1" destOrd="0" presId="urn:microsoft.com/office/officeart/2005/8/layout/cycle2"/>
    <dgm:cxn modelId="{252EEC97-EE5A-454C-B4C9-7A74F82CC573}" type="presParOf" srcId="{B0A87309-C883-42F8-859F-218B846A119F}" destId="{50C375E2-8EB7-4F59-B6C2-3ED33FC700F7}" srcOrd="0" destOrd="0" presId="urn:microsoft.com/office/officeart/2005/8/layout/cycle2"/>
    <dgm:cxn modelId="{2A14769D-7C3F-4F6C-B78B-66ADECA94DF8}" type="presParOf" srcId="{D11BE42D-A157-4193-8D9C-68F2EB0CCA04}" destId="{D7F77A35-BDBD-4004-A4CA-278E1C5A054B}" srcOrd="2" destOrd="0" presId="urn:microsoft.com/office/officeart/2005/8/layout/cycle2"/>
    <dgm:cxn modelId="{0A547C4D-4333-4F36-9BEE-1ABC33408B35}" type="presParOf" srcId="{D11BE42D-A157-4193-8D9C-68F2EB0CCA04}" destId="{C50B7ADA-2B31-4F35-BAE1-F11B1C2CE29D}" srcOrd="3" destOrd="0" presId="urn:microsoft.com/office/officeart/2005/8/layout/cycle2"/>
    <dgm:cxn modelId="{7371C1E1-F605-47DC-98DB-B5A1F95EF4DD}" type="presParOf" srcId="{C50B7ADA-2B31-4F35-BAE1-F11B1C2CE29D}" destId="{A87F4E59-322E-43DD-A06D-4A1D3DEE3301}" srcOrd="0" destOrd="0" presId="urn:microsoft.com/office/officeart/2005/8/layout/cycle2"/>
    <dgm:cxn modelId="{C58A28FE-0653-4888-9C16-34E742876086}" type="presParOf" srcId="{D11BE42D-A157-4193-8D9C-68F2EB0CCA04}" destId="{18908871-8B49-489E-84DC-8684A3ED5EB6}" srcOrd="4" destOrd="0" presId="urn:microsoft.com/office/officeart/2005/8/layout/cycle2"/>
    <dgm:cxn modelId="{30144C02-D495-43CE-8DD6-B54BEA432EE2}" type="presParOf" srcId="{D11BE42D-A157-4193-8D9C-68F2EB0CCA04}" destId="{9ACDCB77-46D9-487E-B881-22BEC86BCE7B}" srcOrd="5" destOrd="0" presId="urn:microsoft.com/office/officeart/2005/8/layout/cycle2"/>
    <dgm:cxn modelId="{81E6462B-3019-4372-8FE1-A7E004616D4E}" type="presParOf" srcId="{9ACDCB77-46D9-487E-B881-22BEC86BCE7B}" destId="{FE0A3DE5-5A51-41C9-872B-0FE8C055E2EB}" srcOrd="0" destOrd="0" presId="urn:microsoft.com/office/officeart/2005/8/layout/cycle2"/>
    <dgm:cxn modelId="{9B853602-D7F5-47DE-AFDF-F335175F25AE}" type="presParOf" srcId="{D11BE42D-A157-4193-8D9C-68F2EB0CCA04}" destId="{2DC6B80A-795A-4ABB-965C-17BD5F239C2D}" srcOrd="6" destOrd="0" presId="urn:microsoft.com/office/officeart/2005/8/layout/cycle2"/>
    <dgm:cxn modelId="{85D4697B-2557-4D4D-85A1-82584F5CF3FA}" type="presParOf" srcId="{D11BE42D-A157-4193-8D9C-68F2EB0CCA04}" destId="{13D6071B-B138-4E4A-89C3-C59CA1FC7B18}" srcOrd="7" destOrd="0" presId="urn:microsoft.com/office/officeart/2005/8/layout/cycle2"/>
    <dgm:cxn modelId="{51DA9027-ED38-4FCB-8EFB-D0F970D1DC0A}"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11BE42D-A157-4193-8D9C-68F2EB0CCA04}" type="pres">
      <dgm:prSet presAssocID="{A9BD5F75-C2A9-42D2-ACF2-FA266E294006}" presName="cycle" presStyleCnt="0">
        <dgm:presLayoutVars>
          <dgm:dir/>
          <dgm:resizeHandles val="exact"/>
        </dgm:presLayoutVars>
      </dgm:prSet>
      <dgm:spPr/>
    </dgm:pt>
  </dgm:ptLst>
  <dgm:cxnLst>
    <dgm:cxn modelId="{9CF1499E-CC8C-4F97-95F2-B5142DE545B3}" type="presOf" srcId="{A9BD5F75-C2A9-42D2-ACF2-FA266E294006}" destId="{D11BE42D-A157-4193-8D9C-68F2EB0CCA04}"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a:solidFill>
          <a:schemeClr val="accent1"/>
        </a:solidFill>
      </dgm:spPr>
      <dgm:t>
        <a:bodyPr/>
        <a:lstStyle/>
        <a:p>
          <a:r>
            <a:rPr lang="en-US" sz="1600" b="0" dirty="0">
              <a:latin typeface="+mn-lt"/>
            </a:rPr>
            <a:t>Engage</a:t>
          </a:r>
        </a:p>
      </dgm:t>
    </dgm:pt>
    <dgm:pt modelId="{E2B2B7E7-5BB6-4CD1-98D8-90F68A3AC991}" type="parTrans" cxnId="{1A47B3DF-D7E6-440E-8124-8507725C6A22}">
      <dgm:prSet/>
      <dgm:spPr/>
      <dgm:t>
        <a:bodyPr/>
        <a:lstStyle/>
        <a:p>
          <a:endParaRPr lang="en-US" sz="1600" b="1">
            <a:latin typeface="+mn-lt"/>
          </a:endParaRPr>
        </a:p>
      </dgm:t>
    </dgm:pt>
    <dgm:pt modelId="{8C34F81F-ECAB-4468-8638-10C54F222BB4}" type="sibTrans" cxnId="{1A47B3DF-D7E6-440E-8124-8507725C6A22}">
      <dgm:prSet custT="1"/>
      <dgm:spPr/>
      <dgm:t>
        <a:bodyPr/>
        <a:lstStyle/>
        <a:p>
          <a:endParaRPr lang="en-US" sz="1600" b="0" dirty="0">
            <a:latin typeface="+mn-lt"/>
          </a:endParaRPr>
        </a:p>
      </dgm:t>
    </dgm:pt>
    <dgm:pt modelId="{BF47026E-B6D1-4D67-9018-8BD3BC957C07}">
      <dgm:prSet phldrT="[Text]" custT="1"/>
      <dgm:spPr>
        <a:solidFill>
          <a:schemeClr val="accent2"/>
        </a:solidFill>
      </dgm:spPr>
      <dgm:t>
        <a:bodyPr/>
        <a:lstStyle/>
        <a:p>
          <a:r>
            <a:rPr lang="en-US" sz="1600" b="0" dirty="0">
              <a:latin typeface="+mn-lt"/>
            </a:rPr>
            <a:t>Inform</a:t>
          </a:r>
        </a:p>
      </dgm:t>
    </dgm:pt>
    <dgm:pt modelId="{0C8A1309-69D6-428D-994A-BCA2D5CF5E3A}" type="parTrans" cxnId="{E984FD66-7540-4020-B48B-2016D0A99A0E}">
      <dgm:prSet/>
      <dgm:spPr/>
      <dgm:t>
        <a:bodyPr/>
        <a:lstStyle/>
        <a:p>
          <a:endParaRPr lang="en-US" sz="1600" b="1">
            <a:latin typeface="+mn-lt"/>
          </a:endParaRPr>
        </a:p>
      </dgm:t>
    </dgm:pt>
    <dgm:pt modelId="{653CB5F6-D0DF-498A-91C8-A4740BFD084B}" type="sibTrans" cxnId="{E984FD66-7540-4020-B48B-2016D0A99A0E}">
      <dgm:prSet custT="1"/>
      <dgm:spPr/>
      <dgm:t>
        <a:bodyPr/>
        <a:lstStyle/>
        <a:p>
          <a:endParaRPr lang="en-US" sz="1600" b="0" dirty="0">
            <a:latin typeface="+mn-lt"/>
          </a:endParaRPr>
        </a:p>
      </dgm:t>
    </dgm:pt>
    <dgm:pt modelId="{E9BDD85C-565C-4D66-918C-9BF3F1671C79}">
      <dgm:prSet phldrT="[Text]" custT="1"/>
      <dgm:spPr/>
      <dgm:t>
        <a:bodyPr/>
        <a:lstStyle/>
        <a:p>
          <a:r>
            <a:rPr lang="en-US" sz="1600" b="0" dirty="0">
              <a:latin typeface="+mn-lt"/>
            </a:rPr>
            <a:t>Respond</a:t>
          </a:r>
        </a:p>
      </dgm:t>
    </dgm:pt>
    <dgm:pt modelId="{16ECA582-1D2E-4816-A01B-F0B1EC2EEB62}" type="parTrans" cxnId="{B70CA9EC-AA53-4C31-8D83-2AAC6532127F}">
      <dgm:prSet/>
      <dgm:spPr/>
      <dgm:t>
        <a:bodyPr/>
        <a:lstStyle/>
        <a:p>
          <a:endParaRPr lang="en-US" sz="1600" b="1">
            <a:latin typeface="+mn-lt"/>
          </a:endParaRPr>
        </a:p>
      </dgm:t>
    </dgm:pt>
    <dgm:pt modelId="{831537AA-F2DB-40C1-B0A9-5D3D90288CE5}" type="sibTrans" cxnId="{B70CA9EC-AA53-4C31-8D83-2AAC6532127F}">
      <dgm:prSet custT="1"/>
      <dgm:spPr/>
      <dgm:t>
        <a:bodyPr/>
        <a:lstStyle/>
        <a:p>
          <a:endParaRPr lang="en-US" sz="1600" b="0" dirty="0">
            <a:latin typeface="+mn-lt"/>
          </a:endParaRPr>
        </a:p>
      </dgm:t>
    </dgm:pt>
    <dgm:pt modelId="{F8EB28FE-A48D-4657-98CA-045B21830075}">
      <dgm:prSet phldrT="[Text]" custT="1"/>
      <dgm:spPr/>
      <dgm:t>
        <a:bodyPr/>
        <a:lstStyle/>
        <a:p>
          <a:r>
            <a:rPr lang="en-US" sz="1600" b="0" dirty="0">
              <a:latin typeface="+mn-lt"/>
            </a:rPr>
            <a:t>Frame</a:t>
          </a:r>
        </a:p>
      </dgm:t>
    </dgm:pt>
    <dgm:pt modelId="{84ADD64B-300B-4E22-91EF-5179A0C217FB}" type="parTrans" cxnId="{C0C15031-D4FD-48C7-8A79-09B04C667811}">
      <dgm:prSet/>
      <dgm:spPr/>
      <dgm:t>
        <a:bodyPr/>
        <a:lstStyle/>
        <a:p>
          <a:endParaRPr lang="en-US" sz="1600" b="1">
            <a:latin typeface="+mn-lt"/>
          </a:endParaRPr>
        </a:p>
      </dgm:t>
    </dgm:pt>
    <dgm:pt modelId="{9DC8901C-DE6C-4579-8AD6-0CBF4064D96D}" type="sibTrans" cxnId="{C0C15031-D4FD-48C7-8A79-09B04C667811}">
      <dgm:prSet custT="1"/>
      <dgm:spPr/>
      <dgm:t>
        <a:bodyPr/>
        <a:lstStyle/>
        <a:p>
          <a:endParaRPr lang="en-US" sz="16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B9002807-F6DB-458B-A4F9-EA61D2E1C637}" type="presOf" srcId="{831537AA-F2DB-40C1-B0A9-5D3D90288CE5}" destId="{FE0A3DE5-5A51-41C9-872B-0FE8C055E2EB}" srcOrd="1" destOrd="0" presId="urn:microsoft.com/office/officeart/2005/8/layout/cycle2"/>
    <dgm:cxn modelId="{2418FC09-64C5-4961-99A2-57B8C84A84EB}" type="presOf" srcId="{9DC8901C-DE6C-4579-8AD6-0CBF4064D96D}" destId="{13D6071B-B138-4E4A-89C3-C59CA1FC7B18}" srcOrd="0" destOrd="0" presId="urn:microsoft.com/office/officeart/2005/8/layout/cycle2"/>
    <dgm:cxn modelId="{6443E50E-83E3-4AFE-A208-31194A6C3D1D}" type="presOf" srcId="{831537AA-F2DB-40C1-B0A9-5D3D90288CE5}" destId="{9ACDCB77-46D9-487E-B881-22BEC86BCE7B}" srcOrd="0" destOrd="0" presId="urn:microsoft.com/office/officeart/2005/8/layout/cycle2"/>
    <dgm:cxn modelId="{48D2C623-B9B1-4BA5-8985-382D2A10F878}" type="presOf" srcId="{BF47026E-B6D1-4D67-9018-8BD3BC957C07}" destId="{D7F77A35-BDBD-4004-A4CA-278E1C5A054B}" srcOrd="0" destOrd="0" presId="urn:microsoft.com/office/officeart/2005/8/layout/cycle2"/>
    <dgm:cxn modelId="{82C81827-5858-4300-B915-EEEB164839CD}" type="presOf" srcId="{8C34F81F-ECAB-4468-8638-10C54F222BB4}" destId="{B0A87309-C883-42F8-859F-218B846A119F}" srcOrd="0" destOrd="0" presId="urn:microsoft.com/office/officeart/2005/8/layout/cycle2"/>
    <dgm:cxn modelId="{2B8DF82A-FC5E-4E16-BBC3-86F85C8B5057}" type="presOf" srcId="{A9BD5F75-C2A9-42D2-ACF2-FA266E294006}" destId="{D11BE42D-A157-4193-8D9C-68F2EB0CCA04}"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E984FD66-7540-4020-B48B-2016D0A99A0E}" srcId="{A9BD5F75-C2A9-42D2-ACF2-FA266E294006}" destId="{BF47026E-B6D1-4D67-9018-8BD3BC957C07}" srcOrd="1" destOrd="0" parTransId="{0C8A1309-69D6-428D-994A-BCA2D5CF5E3A}" sibTransId="{653CB5F6-D0DF-498A-91C8-A4740BFD084B}"/>
    <dgm:cxn modelId="{1A19A077-18A4-4609-B86F-A3D3AD8CE9DC}" type="presOf" srcId="{653CB5F6-D0DF-498A-91C8-A4740BFD084B}" destId="{A87F4E59-322E-43DD-A06D-4A1D3DEE3301}" srcOrd="1" destOrd="0" presId="urn:microsoft.com/office/officeart/2005/8/layout/cycle2"/>
    <dgm:cxn modelId="{4F4E817E-FF70-4545-AB90-E80320D05BD9}" type="presOf" srcId="{9DC8901C-DE6C-4579-8AD6-0CBF4064D96D}" destId="{5EF39A6F-2F93-424F-AD03-62C8F8DC0B00}" srcOrd="1" destOrd="0" presId="urn:microsoft.com/office/officeart/2005/8/layout/cycle2"/>
    <dgm:cxn modelId="{89C60494-CB23-480F-A006-8C573A6224D4}" type="presOf" srcId="{8C34F81F-ECAB-4468-8638-10C54F222BB4}" destId="{50C375E2-8EB7-4F59-B6C2-3ED33FC700F7}" srcOrd="1" destOrd="0" presId="urn:microsoft.com/office/officeart/2005/8/layout/cycle2"/>
    <dgm:cxn modelId="{94B600C8-73A5-4B03-831F-86423B3ED568}" type="presOf" srcId="{F8EB28FE-A48D-4657-98CA-045B21830075}" destId="{2DC6B80A-795A-4ABB-965C-17BD5F239C2D}" srcOrd="0" destOrd="0" presId="urn:microsoft.com/office/officeart/2005/8/layout/cycle2"/>
    <dgm:cxn modelId="{9F5A78D3-DEFD-460B-B26C-87A4BCC7DE1A}" type="presOf" srcId="{B20F7883-2D63-4B50-84F6-35E03EC14505}" destId="{5360DECE-E027-40CF-9B19-5AF331BF34AA}" srcOrd="0"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B70CA9EC-AA53-4C31-8D83-2AAC6532127F}" srcId="{A9BD5F75-C2A9-42D2-ACF2-FA266E294006}" destId="{E9BDD85C-565C-4D66-918C-9BF3F1671C79}" srcOrd="2" destOrd="0" parTransId="{16ECA582-1D2E-4816-A01B-F0B1EC2EEB62}" sibTransId="{831537AA-F2DB-40C1-B0A9-5D3D90288CE5}"/>
    <dgm:cxn modelId="{57FE34F1-CE28-4201-8D63-3899D80DCF30}" type="presOf" srcId="{E9BDD85C-565C-4D66-918C-9BF3F1671C79}" destId="{18908871-8B49-489E-84DC-8684A3ED5EB6}" srcOrd="0" destOrd="0" presId="urn:microsoft.com/office/officeart/2005/8/layout/cycle2"/>
    <dgm:cxn modelId="{8660C1F1-D185-486F-8934-9508A18C1E56}" type="presOf" srcId="{653CB5F6-D0DF-498A-91C8-A4740BFD084B}" destId="{C50B7ADA-2B31-4F35-BAE1-F11B1C2CE29D}" srcOrd="0" destOrd="0" presId="urn:microsoft.com/office/officeart/2005/8/layout/cycle2"/>
    <dgm:cxn modelId="{824866C2-8F7D-4E6F-985D-3BDCEDF41BF8}" type="presParOf" srcId="{D11BE42D-A157-4193-8D9C-68F2EB0CCA04}" destId="{5360DECE-E027-40CF-9B19-5AF331BF34AA}" srcOrd="0" destOrd="0" presId="urn:microsoft.com/office/officeart/2005/8/layout/cycle2"/>
    <dgm:cxn modelId="{6E8F6625-5A8D-413E-A6CD-A697190C644C}" type="presParOf" srcId="{D11BE42D-A157-4193-8D9C-68F2EB0CCA04}" destId="{B0A87309-C883-42F8-859F-218B846A119F}" srcOrd="1" destOrd="0" presId="urn:microsoft.com/office/officeart/2005/8/layout/cycle2"/>
    <dgm:cxn modelId="{252EEC97-EE5A-454C-B4C9-7A74F82CC573}" type="presParOf" srcId="{B0A87309-C883-42F8-859F-218B846A119F}" destId="{50C375E2-8EB7-4F59-B6C2-3ED33FC700F7}" srcOrd="0" destOrd="0" presId="urn:microsoft.com/office/officeart/2005/8/layout/cycle2"/>
    <dgm:cxn modelId="{2A14769D-7C3F-4F6C-B78B-66ADECA94DF8}" type="presParOf" srcId="{D11BE42D-A157-4193-8D9C-68F2EB0CCA04}" destId="{D7F77A35-BDBD-4004-A4CA-278E1C5A054B}" srcOrd="2" destOrd="0" presId="urn:microsoft.com/office/officeart/2005/8/layout/cycle2"/>
    <dgm:cxn modelId="{0A547C4D-4333-4F36-9BEE-1ABC33408B35}" type="presParOf" srcId="{D11BE42D-A157-4193-8D9C-68F2EB0CCA04}" destId="{C50B7ADA-2B31-4F35-BAE1-F11B1C2CE29D}" srcOrd="3" destOrd="0" presId="urn:microsoft.com/office/officeart/2005/8/layout/cycle2"/>
    <dgm:cxn modelId="{7371C1E1-F605-47DC-98DB-B5A1F95EF4DD}" type="presParOf" srcId="{C50B7ADA-2B31-4F35-BAE1-F11B1C2CE29D}" destId="{A87F4E59-322E-43DD-A06D-4A1D3DEE3301}" srcOrd="0" destOrd="0" presId="urn:microsoft.com/office/officeart/2005/8/layout/cycle2"/>
    <dgm:cxn modelId="{C58A28FE-0653-4888-9C16-34E742876086}" type="presParOf" srcId="{D11BE42D-A157-4193-8D9C-68F2EB0CCA04}" destId="{18908871-8B49-489E-84DC-8684A3ED5EB6}" srcOrd="4" destOrd="0" presId="urn:microsoft.com/office/officeart/2005/8/layout/cycle2"/>
    <dgm:cxn modelId="{30144C02-D495-43CE-8DD6-B54BEA432EE2}" type="presParOf" srcId="{D11BE42D-A157-4193-8D9C-68F2EB0CCA04}" destId="{9ACDCB77-46D9-487E-B881-22BEC86BCE7B}" srcOrd="5" destOrd="0" presId="urn:microsoft.com/office/officeart/2005/8/layout/cycle2"/>
    <dgm:cxn modelId="{81E6462B-3019-4372-8FE1-A7E004616D4E}" type="presParOf" srcId="{9ACDCB77-46D9-487E-B881-22BEC86BCE7B}" destId="{FE0A3DE5-5A51-41C9-872B-0FE8C055E2EB}" srcOrd="0" destOrd="0" presId="urn:microsoft.com/office/officeart/2005/8/layout/cycle2"/>
    <dgm:cxn modelId="{9B853602-D7F5-47DE-AFDF-F335175F25AE}" type="presParOf" srcId="{D11BE42D-A157-4193-8D9C-68F2EB0CCA04}" destId="{2DC6B80A-795A-4ABB-965C-17BD5F239C2D}" srcOrd="6" destOrd="0" presId="urn:microsoft.com/office/officeart/2005/8/layout/cycle2"/>
    <dgm:cxn modelId="{85D4697B-2557-4D4D-85A1-82584F5CF3FA}" type="presParOf" srcId="{D11BE42D-A157-4193-8D9C-68F2EB0CCA04}" destId="{13D6071B-B138-4E4A-89C3-C59CA1FC7B18}" srcOrd="7" destOrd="0" presId="urn:microsoft.com/office/officeart/2005/8/layout/cycle2"/>
    <dgm:cxn modelId="{51DA9027-ED38-4FCB-8EFB-D0F970D1DC0A}"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a:solidFill>
          <a:schemeClr val="accent1"/>
        </a:solidFill>
      </dgm:spPr>
      <dgm:t>
        <a:bodyPr/>
        <a:lstStyle/>
        <a:p>
          <a:r>
            <a:rPr lang="en-US" sz="1600" b="0" dirty="0">
              <a:latin typeface="+mn-lt"/>
            </a:rPr>
            <a:t>Engage</a:t>
          </a:r>
        </a:p>
      </dgm:t>
    </dgm:pt>
    <dgm:pt modelId="{E2B2B7E7-5BB6-4CD1-98D8-90F68A3AC991}" type="parTrans" cxnId="{1A47B3DF-D7E6-440E-8124-8507725C6A22}">
      <dgm:prSet/>
      <dgm:spPr/>
      <dgm:t>
        <a:bodyPr/>
        <a:lstStyle/>
        <a:p>
          <a:endParaRPr lang="en-US" sz="1600" b="1">
            <a:latin typeface="+mn-lt"/>
          </a:endParaRPr>
        </a:p>
      </dgm:t>
    </dgm:pt>
    <dgm:pt modelId="{8C34F81F-ECAB-4468-8638-10C54F222BB4}" type="sibTrans" cxnId="{1A47B3DF-D7E6-440E-8124-8507725C6A22}">
      <dgm:prSet custT="1"/>
      <dgm:spPr/>
      <dgm:t>
        <a:bodyPr/>
        <a:lstStyle/>
        <a:p>
          <a:endParaRPr lang="en-US" sz="1600" b="0" dirty="0">
            <a:latin typeface="+mn-lt"/>
          </a:endParaRPr>
        </a:p>
      </dgm:t>
    </dgm:pt>
    <dgm:pt modelId="{BF47026E-B6D1-4D67-9018-8BD3BC957C07}">
      <dgm:prSet phldrT="[Text]" custT="1"/>
      <dgm:spPr>
        <a:solidFill>
          <a:schemeClr val="accent1"/>
        </a:solidFill>
      </dgm:spPr>
      <dgm:t>
        <a:bodyPr/>
        <a:lstStyle/>
        <a:p>
          <a:r>
            <a:rPr lang="en-US" sz="1600" b="0" dirty="0">
              <a:latin typeface="+mn-lt"/>
            </a:rPr>
            <a:t>Inform</a:t>
          </a:r>
        </a:p>
      </dgm:t>
    </dgm:pt>
    <dgm:pt modelId="{0C8A1309-69D6-428D-994A-BCA2D5CF5E3A}" type="parTrans" cxnId="{E984FD66-7540-4020-B48B-2016D0A99A0E}">
      <dgm:prSet/>
      <dgm:spPr/>
      <dgm:t>
        <a:bodyPr/>
        <a:lstStyle/>
        <a:p>
          <a:endParaRPr lang="en-US" sz="1600" b="1">
            <a:latin typeface="+mn-lt"/>
          </a:endParaRPr>
        </a:p>
      </dgm:t>
    </dgm:pt>
    <dgm:pt modelId="{653CB5F6-D0DF-498A-91C8-A4740BFD084B}" type="sibTrans" cxnId="{E984FD66-7540-4020-B48B-2016D0A99A0E}">
      <dgm:prSet custT="1"/>
      <dgm:spPr/>
      <dgm:t>
        <a:bodyPr/>
        <a:lstStyle/>
        <a:p>
          <a:endParaRPr lang="en-US" sz="1600" b="0" dirty="0">
            <a:latin typeface="+mn-lt"/>
          </a:endParaRPr>
        </a:p>
      </dgm:t>
    </dgm:pt>
    <dgm:pt modelId="{E9BDD85C-565C-4D66-918C-9BF3F1671C79}">
      <dgm:prSet phldrT="[Text]" custT="1"/>
      <dgm:spPr>
        <a:solidFill>
          <a:schemeClr val="accent2"/>
        </a:solidFill>
      </dgm:spPr>
      <dgm:t>
        <a:bodyPr/>
        <a:lstStyle/>
        <a:p>
          <a:r>
            <a:rPr lang="en-US" sz="1600" b="0" dirty="0">
              <a:latin typeface="+mn-lt"/>
            </a:rPr>
            <a:t>Respond</a:t>
          </a:r>
        </a:p>
      </dgm:t>
    </dgm:pt>
    <dgm:pt modelId="{16ECA582-1D2E-4816-A01B-F0B1EC2EEB62}" type="parTrans" cxnId="{B70CA9EC-AA53-4C31-8D83-2AAC6532127F}">
      <dgm:prSet/>
      <dgm:spPr/>
      <dgm:t>
        <a:bodyPr/>
        <a:lstStyle/>
        <a:p>
          <a:endParaRPr lang="en-US" sz="1600" b="1">
            <a:latin typeface="+mn-lt"/>
          </a:endParaRPr>
        </a:p>
      </dgm:t>
    </dgm:pt>
    <dgm:pt modelId="{831537AA-F2DB-40C1-B0A9-5D3D90288CE5}" type="sibTrans" cxnId="{B70CA9EC-AA53-4C31-8D83-2AAC6532127F}">
      <dgm:prSet custT="1"/>
      <dgm:spPr/>
      <dgm:t>
        <a:bodyPr/>
        <a:lstStyle/>
        <a:p>
          <a:endParaRPr lang="en-US" sz="1600" b="0" dirty="0">
            <a:latin typeface="+mn-lt"/>
          </a:endParaRPr>
        </a:p>
      </dgm:t>
    </dgm:pt>
    <dgm:pt modelId="{F8EB28FE-A48D-4657-98CA-045B21830075}">
      <dgm:prSet phldrT="[Text]" custT="1"/>
      <dgm:spPr/>
      <dgm:t>
        <a:bodyPr/>
        <a:lstStyle/>
        <a:p>
          <a:r>
            <a:rPr lang="en-US" sz="1600" b="0" dirty="0">
              <a:latin typeface="+mn-lt"/>
            </a:rPr>
            <a:t>Frame</a:t>
          </a:r>
        </a:p>
      </dgm:t>
    </dgm:pt>
    <dgm:pt modelId="{84ADD64B-300B-4E22-91EF-5179A0C217FB}" type="parTrans" cxnId="{C0C15031-D4FD-48C7-8A79-09B04C667811}">
      <dgm:prSet/>
      <dgm:spPr/>
      <dgm:t>
        <a:bodyPr/>
        <a:lstStyle/>
        <a:p>
          <a:endParaRPr lang="en-US" sz="1600" b="1">
            <a:latin typeface="+mn-lt"/>
          </a:endParaRPr>
        </a:p>
      </dgm:t>
    </dgm:pt>
    <dgm:pt modelId="{9DC8901C-DE6C-4579-8AD6-0CBF4064D96D}" type="sibTrans" cxnId="{C0C15031-D4FD-48C7-8A79-09B04C667811}">
      <dgm:prSet custT="1"/>
      <dgm:spPr/>
      <dgm:t>
        <a:bodyPr/>
        <a:lstStyle/>
        <a:p>
          <a:endParaRPr lang="en-US" sz="16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B9002807-F6DB-458B-A4F9-EA61D2E1C637}" type="presOf" srcId="{831537AA-F2DB-40C1-B0A9-5D3D90288CE5}" destId="{FE0A3DE5-5A51-41C9-872B-0FE8C055E2EB}" srcOrd="1" destOrd="0" presId="urn:microsoft.com/office/officeart/2005/8/layout/cycle2"/>
    <dgm:cxn modelId="{2418FC09-64C5-4961-99A2-57B8C84A84EB}" type="presOf" srcId="{9DC8901C-DE6C-4579-8AD6-0CBF4064D96D}" destId="{13D6071B-B138-4E4A-89C3-C59CA1FC7B18}" srcOrd="0" destOrd="0" presId="urn:microsoft.com/office/officeart/2005/8/layout/cycle2"/>
    <dgm:cxn modelId="{6443E50E-83E3-4AFE-A208-31194A6C3D1D}" type="presOf" srcId="{831537AA-F2DB-40C1-B0A9-5D3D90288CE5}" destId="{9ACDCB77-46D9-487E-B881-22BEC86BCE7B}" srcOrd="0" destOrd="0" presId="urn:microsoft.com/office/officeart/2005/8/layout/cycle2"/>
    <dgm:cxn modelId="{48D2C623-B9B1-4BA5-8985-382D2A10F878}" type="presOf" srcId="{BF47026E-B6D1-4D67-9018-8BD3BC957C07}" destId="{D7F77A35-BDBD-4004-A4CA-278E1C5A054B}" srcOrd="0" destOrd="0" presId="urn:microsoft.com/office/officeart/2005/8/layout/cycle2"/>
    <dgm:cxn modelId="{82C81827-5858-4300-B915-EEEB164839CD}" type="presOf" srcId="{8C34F81F-ECAB-4468-8638-10C54F222BB4}" destId="{B0A87309-C883-42F8-859F-218B846A119F}" srcOrd="0" destOrd="0" presId="urn:microsoft.com/office/officeart/2005/8/layout/cycle2"/>
    <dgm:cxn modelId="{2B8DF82A-FC5E-4E16-BBC3-86F85C8B5057}" type="presOf" srcId="{A9BD5F75-C2A9-42D2-ACF2-FA266E294006}" destId="{D11BE42D-A157-4193-8D9C-68F2EB0CCA04}"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E984FD66-7540-4020-B48B-2016D0A99A0E}" srcId="{A9BD5F75-C2A9-42D2-ACF2-FA266E294006}" destId="{BF47026E-B6D1-4D67-9018-8BD3BC957C07}" srcOrd="1" destOrd="0" parTransId="{0C8A1309-69D6-428D-994A-BCA2D5CF5E3A}" sibTransId="{653CB5F6-D0DF-498A-91C8-A4740BFD084B}"/>
    <dgm:cxn modelId="{1A19A077-18A4-4609-B86F-A3D3AD8CE9DC}" type="presOf" srcId="{653CB5F6-D0DF-498A-91C8-A4740BFD084B}" destId="{A87F4E59-322E-43DD-A06D-4A1D3DEE3301}" srcOrd="1" destOrd="0" presId="urn:microsoft.com/office/officeart/2005/8/layout/cycle2"/>
    <dgm:cxn modelId="{4F4E817E-FF70-4545-AB90-E80320D05BD9}" type="presOf" srcId="{9DC8901C-DE6C-4579-8AD6-0CBF4064D96D}" destId="{5EF39A6F-2F93-424F-AD03-62C8F8DC0B00}" srcOrd="1" destOrd="0" presId="urn:microsoft.com/office/officeart/2005/8/layout/cycle2"/>
    <dgm:cxn modelId="{89C60494-CB23-480F-A006-8C573A6224D4}" type="presOf" srcId="{8C34F81F-ECAB-4468-8638-10C54F222BB4}" destId="{50C375E2-8EB7-4F59-B6C2-3ED33FC700F7}" srcOrd="1" destOrd="0" presId="urn:microsoft.com/office/officeart/2005/8/layout/cycle2"/>
    <dgm:cxn modelId="{94B600C8-73A5-4B03-831F-86423B3ED568}" type="presOf" srcId="{F8EB28FE-A48D-4657-98CA-045B21830075}" destId="{2DC6B80A-795A-4ABB-965C-17BD5F239C2D}" srcOrd="0" destOrd="0" presId="urn:microsoft.com/office/officeart/2005/8/layout/cycle2"/>
    <dgm:cxn modelId="{9F5A78D3-DEFD-460B-B26C-87A4BCC7DE1A}" type="presOf" srcId="{B20F7883-2D63-4B50-84F6-35E03EC14505}" destId="{5360DECE-E027-40CF-9B19-5AF331BF34AA}" srcOrd="0"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B70CA9EC-AA53-4C31-8D83-2AAC6532127F}" srcId="{A9BD5F75-C2A9-42D2-ACF2-FA266E294006}" destId="{E9BDD85C-565C-4D66-918C-9BF3F1671C79}" srcOrd="2" destOrd="0" parTransId="{16ECA582-1D2E-4816-A01B-F0B1EC2EEB62}" sibTransId="{831537AA-F2DB-40C1-B0A9-5D3D90288CE5}"/>
    <dgm:cxn modelId="{57FE34F1-CE28-4201-8D63-3899D80DCF30}" type="presOf" srcId="{E9BDD85C-565C-4D66-918C-9BF3F1671C79}" destId="{18908871-8B49-489E-84DC-8684A3ED5EB6}" srcOrd="0" destOrd="0" presId="urn:microsoft.com/office/officeart/2005/8/layout/cycle2"/>
    <dgm:cxn modelId="{8660C1F1-D185-486F-8934-9508A18C1E56}" type="presOf" srcId="{653CB5F6-D0DF-498A-91C8-A4740BFD084B}" destId="{C50B7ADA-2B31-4F35-BAE1-F11B1C2CE29D}" srcOrd="0" destOrd="0" presId="urn:microsoft.com/office/officeart/2005/8/layout/cycle2"/>
    <dgm:cxn modelId="{824866C2-8F7D-4E6F-985D-3BDCEDF41BF8}" type="presParOf" srcId="{D11BE42D-A157-4193-8D9C-68F2EB0CCA04}" destId="{5360DECE-E027-40CF-9B19-5AF331BF34AA}" srcOrd="0" destOrd="0" presId="urn:microsoft.com/office/officeart/2005/8/layout/cycle2"/>
    <dgm:cxn modelId="{6E8F6625-5A8D-413E-A6CD-A697190C644C}" type="presParOf" srcId="{D11BE42D-A157-4193-8D9C-68F2EB0CCA04}" destId="{B0A87309-C883-42F8-859F-218B846A119F}" srcOrd="1" destOrd="0" presId="urn:microsoft.com/office/officeart/2005/8/layout/cycle2"/>
    <dgm:cxn modelId="{252EEC97-EE5A-454C-B4C9-7A74F82CC573}" type="presParOf" srcId="{B0A87309-C883-42F8-859F-218B846A119F}" destId="{50C375E2-8EB7-4F59-B6C2-3ED33FC700F7}" srcOrd="0" destOrd="0" presId="urn:microsoft.com/office/officeart/2005/8/layout/cycle2"/>
    <dgm:cxn modelId="{2A14769D-7C3F-4F6C-B78B-66ADECA94DF8}" type="presParOf" srcId="{D11BE42D-A157-4193-8D9C-68F2EB0CCA04}" destId="{D7F77A35-BDBD-4004-A4CA-278E1C5A054B}" srcOrd="2" destOrd="0" presId="urn:microsoft.com/office/officeart/2005/8/layout/cycle2"/>
    <dgm:cxn modelId="{0A547C4D-4333-4F36-9BEE-1ABC33408B35}" type="presParOf" srcId="{D11BE42D-A157-4193-8D9C-68F2EB0CCA04}" destId="{C50B7ADA-2B31-4F35-BAE1-F11B1C2CE29D}" srcOrd="3" destOrd="0" presId="urn:microsoft.com/office/officeart/2005/8/layout/cycle2"/>
    <dgm:cxn modelId="{7371C1E1-F605-47DC-98DB-B5A1F95EF4DD}" type="presParOf" srcId="{C50B7ADA-2B31-4F35-BAE1-F11B1C2CE29D}" destId="{A87F4E59-322E-43DD-A06D-4A1D3DEE3301}" srcOrd="0" destOrd="0" presId="urn:microsoft.com/office/officeart/2005/8/layout/cycle2"/>
    <dgm:cxn modelId="{C58A28FE-0653-4888-9C16-34E742876086}" type="presParOf" srcId="{D11BE42D-A157-4193-8D9C-68F2EB0CCA04}" destId="{18908871-8B49-489E-84DC-8684A3ED5EB6}" srcOrd="4" destOrd="0" presId="urn:microsoft.com/office/officeart/2005/8/layout/cycle2"/>
    <dgm:cxn modelId="{30144C02-D495-43CE-8DD6-B54BEA432EE2}" type="presParOf" srcId="{D11BE42D-A157-4193-8D9C-68F2EB0CCA04}" destId="{9ACDCB77-46D9-487E-B881-22BEC86BCE7B}" srcOrd="5" destOrd="0" presId="urn:microsoft.com/office/officeart/2005/8/layout/cycle2"/>
    <dgm:cxn modelId="{81E6462B-3019-4372-8FE1-A7E004616D4E}" type="presParOf" srcId="{9ACDCB77-46D9-487E-B881-22BEC86BCE7B}" destId="{FE0A3DE5-5A51-41C9-872B-0FE8C055E2EB}" srcOrd="0" destOrd="0" presId="urn:microsoft.com/office/officeart/2005/8/layout/cycle2"/>
    <dgm:cxn modelId="{9B853602-D7F5-47DE-AFDF-F335175F25AE}" type="presParOf" srcId="{D11BE42D-A157-4193-8D9C-68F2EB0CCA04}" destId="{2DC6B80A-795A-4ABB-965C-17BD5F239C2D}" srcOrd="6" destOrd="0" presId="urn:microsoft.com/office/officeart/2005/8/layout/cycle2"/>
    <dgm:cxn modelId="{85D4697B-2557-4D4D-85A1-82584F5CF3FA}" type="presParOf" srcId="{D11BE42D-A157-4193-8D9C-68F2EB0CCA04}" destId="{13D6071B-B138-4E4A-89C3-C59CA1FC7B18}" srcOrd="7" destOrd="0" presId="urn:microsoft.com/office/officeart/2005/8/layout/cycle2"/>
    <dgm:cxn modelId="{51DA9027-ED38-4FCB-8EFB-D0F970D1DC0A}"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a:solidFill>
          <a:schemeClr val="accent1"/>
        </a:solidFill>
      </dgm:spPr>
      <dgm:t>
        <a:bodyPr/>
        <a:lstStyle/>
        <a:p>
          <a:r>
            <a:rPr lang="en-US" sz="1600" b="0" dirty="0">
              <a:latin typeface="+mn-lt"/>
            </a:rPr>
            <a:t>Engage</a:t>
          </a:r>
        </a:p>
      </dgm:t>
    </dgm:pt>
    <dgm:pt modelId="{E2B2B7E7-5BB6-4CD1-98D8-90F68A3AC991}" type="parTrans" cxnId="{1A47B3DF-D7E6-440E-8124-8507725C6A22}">
      <dgm:prSet/>
      <dgm:spPr/>
      <dgm:t>
        <a:bodyPr/>
        <a:lstStyle/>
        <a:p>
          <a:endParaRPr lang="en-US" sz="1600" b="1">
            <a:latin typeface="+mn-lt"/>
          </a:endParaRPr>
        </a:p>
      </dgm:t>
    </dgm:pt>
    <dgm:pt modelId="{8C34F81F-ECAB-4468-8638-10C54F222BB4}" type="sibTrans" cxnId="{1A47B3DF-D7E6-440E-8124-8507725C6A22}">
      <dgm:prSet custT="1"/>
      <dgm:spPr/>
      <dgm:t>
        <a:bodyPr/>
        <a:lstStyle/>
        <a:p>
          <a:endParaRPr lang="en-US" sz="1600" b="0" dirty="0">
            <a:latin typeface="+mn-lt"/>
          </a:endParaRPr>
        </a:p>
      </dgm:t>
    </dgm:pt>
    <dgm:pt modelId="{BF47026E-B6D1-4D67-9018-8BD3BC957C07}">
      <dgm:prSet phldrT="[Text]" custT="1"/>
      <dgm:spPr>
        <a:solidFill>
          <a:schemeClr val="accent1"/>
        </a:solidFill>
      </dgm:spPr>
      <dgm:t>
        <a:bodyPr/>
        <a:lstStyle/>
        <a:p>
          <a:r>
            <a:rPr lang="en-US" sz="1600" b="0" dirty="0">
              <a:latin typeface="+mn-lt"/>
            </a:rPr>
            <a:t>Inform</a:t>
          </a:r>
        </a:p>
      </dgm:t>
    </dgm:pt>
    <dgm:pt modelId="{0C8A1309-69D6-428D-994A-BCA2D5CF5E3A}" type="parTrans" cxnId="{E984FD66-7540-4020-B48B-2016D0A99A0E}">
      <dgm:prSet/>
      <dgm:spPr/>
      <dgm:t>
        <a:bodyPr/>
        <a:lstStyle/>
        <a:p>
          <a:endParaRPr lang="en-US" sz="1600" b="1">
            <a:latin typeface="+mn-lt"/>
          </a:endParaRPr>
        </a:p>
      </dgm:t>
    </dgm:pt>
    <dgm:pt modelId="{653CB5F6-D0DF-498A-91C8-A4740BFD084B}" type="sibTrans" cxnId="{E984FD66-7540-4020-B48B-2016D0A99A0E}">
      <dgm:prSet custT="1"/>
      <dgm:spPr/>
      <dgm:t>
        <a:bodyPr/>
        <a:lstStyle/>
        <a:p>
          <a:endParaRPr lang="en-US" sz="1600" b="0" dirty="0">
            <a:latin typeface="+mn-lt"/>
          </a:endParaRPr>
        </a:p>
      </dgm:t>
    </dgm:pt>
    <dgm:pt modelId="{E9BDD85C-565C-4D66-918C-9BF3F1671C79}">
      <dgm:prSet phldrT="[Text]" custT="1"/>
      <dgm:spPr>
        <a:solidFill>
          <a:schemeClr val="accent1"/>
        </a:solidFill>
      </dgm:spPr>
      <dgm:t>
        <a:bodyPr/>
        <a:lstStyle/>
        <a:p>
          <a:r>
            <a:rPr lang="en-US" sz="1600" b="0" dirty="0">
              <a:latin typeface="+mn-lt"/>
            </a:rPr>
            <a:t>Respond</a:t>
          </a:r>
        </a:p>
      </dgm:t>
    </dgm:pt>
    <dgm:pt modelId="{16ECA582-1D2E-4816-A01B-F0B1EC2EEB62}" type="parTrans" cxnId="{B70CA9EC-AA53-4C31-8D83-2AAC6532127F}">
      <dgm:prSet/>
      <dgm:spPr/>
      <dgm:t>
        <a:bodyPr/>
        <a:lstStyle/>
        <a:p>
          <a:endParaRPr lang="en-US" sz="1600" b="1">
            <a:latin typeface="+mn-lt"/>
          </a:endParaRPr>
        </a:p>
      </dgm:t>
    </dgm:pt>
    <dgm:pt modelId="{831537AA-F2DB-40C1-B0A9-5D3D90288CE5}" type="sibTrans" cxnId="{B70CA9EC-AA53-4C31-8D83-2AAC6532127F}">
      <dgm:prSet custT="1"/>
      <dgm:spPr/>
      <dgm:t>
        <a:bodyPr/>
        <a:lstStyle/>
        <a:p>
          <a:endParaRPr lang="en-US" sz="1600" b="0" dirty="0">
            <a:latin typeface="+mn-lt"/>
          </a:endParaRPr>
        </a:p>
      </dgm:t>
    </dgm:pt>
    <dgm:pt modelId="{F8EB28FE-A48D-4657-98CA-045B21830075}">
      <dgm:prSet phldrT="[Text]" custT="1"/>
      <dgm:spPr>
        <a:solidFill>
          <a:schemeClr val="accent2"/>
        </a:solidFill>
      </dgm:spPr>
      <dgm:t>
        <a:bodyPr/>
        <a:lstStyle/>
        <a:p>
          <a:r>
            <a:rPr lang="en-US" sz="1600" b="0" dirty="0">
              <a:latin typeface="+mn-lt"/>
            </a:rPr>
            <a:t>Frame</a:t>
          </a:r>
        </a:p>
      </dgm:t>
    </dgm:pt>
    <dgm:pt modelId="{84ADD64B-300B-4E22-91EF-5179A0C217FB}" type="parTrans" cxnId="{C0C15031-D4FD-48C7-8A79-09B04C667811}">
      <dgm:prSet/>
      <dgm:spPr/>
      <dgm:t>
        <a:bodyPr/>
        <a:lstStyle/>
        <a:p>
          <a:endParaRPr lang="en-US" sz="1600" b="1">
            <a:latin typeface="+mn-lt"/>
          </a:endParaRPr>
        </a:p>
      </dgm:t>
    </dgm:pt>
    <dgm:pt modelId="{9DC8901C-DE6C-4579-8AD6-0CBF4064D96D}" type="sibTrans" cxnId="{C0C15031-D4FD-48C7-8A79-09B04C667811}">
      <dgm:prSet custT="1"/>
      <dgm:spPr/>
      <dgm:t>
        <a:bodyPr/>
        <a:lstStyle/>
        <a:p>
          <a:endParaRPr lang="en-US" sz="16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B9002807-F6DB-458B-A4F9-EA61D2E1C637}" type="presOf" srcId="{831537AA-F2DB-40C1-B0A9-5D3D90288CE5}" destId="{FE0A3DE5-5A51-41C9-872B-0FE8C055E2EB}" srcOrd="1" destOrd="0" presId="urn:microsoft.com/office/officeart/2005/8/layout/cycle2"/>
    <dgm:cxn modelId="{2418FC09-64C5-4961-99A2-57B8C84A84EB}" type="presOf" srcId="{9DC8901C-DE6C-4579-8AD6-0CBF4064D96D}" destId="{13D6071B-B138-4E4A-89C3-C59CA1FC7B18}" srcOrd="0" destOrd="0" presId="urn:microsoft.com/office/officeart/2005/8/layout/cycle2"/>
    <dgm:cxn modelId="{6443E50E-83E3-4AFE-A208-31194A6C3D1D}" type="presOf" srcId="{831537AA-F2DB-40C1-B0A9-5D3D90288CE5}" destId="{9ACDCB77-46D9-487E-B881-22BEC86BCE7B}" srcOrd="0" destOrd="0" presId="urn:microsoft.com/office/officeart/2005/8/layout/cycle2"/>
    <dgm:cxn modelId="{48D2C623-B9B1-4BA5-8985-382D2A10F878}" type="presOf" srcId="{BF47026E-B6D1-4D67-9018-8BD3BC957C07}" destId="{D7F77A35-BDBD-4004-A4CA-278E1C5A054B}" srcOrd="0" destOrd="0" presId="urn:microsoft.com/office/officeart/2005/8/layout/cycle2"/>
    <dgm:cxn modelId="{82C81827-5858-4300-B915-EEEB164839CD}" type="presOf" srcId="{8C34F81F-ECAB-4468-8638-10C54F222BB4}" destId="{B0A87309-C883-42F8-859F-218B846A119F}" srcOrd="0" destOrd="0" presId="urn:microsoft.com/office/officeart/2005/8/layout/cycle2"/>
    <dgm:cxn modelId="{2B8DF82A-FC5E-4E16-BBC3-86F85C8B5057}" type="presOf" srcId="{A9BD5F75-C2A9-42D2-ACF2-FA266E294006}" destId="{D11BE42D-A157-4193-8D9C-68F2EB0CCA04}"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E984FD66-7540-4020-B48B-2016D0A99A0E}" srcId="{A9BD5F75-C2A9-42D2-ACF2-FA266E294006}" destId="{BF47026E-B6D1-4D67-9018-8BD3BC957C07}" srcOrd="1" destOrd="0" parTransId="{0C8A1309-69D6-428D-994A-BCA2D5CF5E3A}" sibTransId="{653CB5F6-D0DF-498A-91C8-A4740BFD084B}"/>
    <dgm:cxn modelId="{1A19A077-18A4-4609-B86F-A3D3AD8CE9DC}" type="presOf" srcId="{653CB5F6-D0DF-498A-91C8-A4740BFD084B}" destId="{A87F4E59-322E-43DD-A06D-4A1D3DEE3301}" srcOrd="1" destOrd="0" presId="urn:microsoft.com/office/officeart/2005/8/layout/cycle2"/>
    <dgm:cxn modelId="{4F4E817E-FF70-4545-AB90-E80320D05BD9}" type="presOf" srcId="{9DC8901C-DE6C-4579-8AD6-0CBF4064D96D}" destId="{5EF39A6F-2F93-424F-AD03-62C8F8DC0B00}" srcOrd="1" destOrd="0" presId="urn:microsoft.com/office/officeart/2005/8/layout/cycle2"/>
    <dgm:cxn modelId="{89C60494-CB23-480F-A006-8C573A6224D4}" type="presOf" srcId="{8C34F81F-ECAB-4468-8638-10C54F222BB4}" destId="{50C375E2-8EB7-4F59-B6C2-3ED33FC700F7}" srcOrd="1" destOrd="0" presId="urn:microsoft.com/office/officeart/2005/8/layout/cycle2"/>
    <dgm:cxn modelId="{94B600C8-73A5-4B03-831F-86423B3ED568}" type="presOf" srcId="{F8EB28FE-A48D-4657-98CA-045B21830075}" destId="{2DC6B80A-795A-4ABB-965C-17BD5F239C2D}" srcOrd="0" destOrd="0" presId="urn:microsoft.com/office/officeart/2005/8/layout/cycle2"/>
    <dgm:cxn modelId="{9F5A78D3-DEFD-460B-B26C-87A4BCC7DE1A}" type="presOf" srcId="{B20F7883-2D63-4B50-84F6-35E03EC14505}" destId="{5360DECE-E027-40CF-9B19-5AF331BF34AA}" srcOrd="0"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B70CA9EC-AA53-4C31-8D83-2AAC6532127F}" srcId="{A9BD5F75-C2A9-42D2-ACF2-FA266E294006}" destId="{E9BDD85C-565C-4D66-918C-9BF3F1671C79}" srcOrd="2" destOrd="0" parTransId="{16ECA582-1D2E-4816-A01B-F0B1EC2EEB62}" sibTransId="{831537AA-F2DB-40C1-B0A9-5D3D90288CE5}"/>
    <dgm:cxn modelId="{57FE34F1-CE28-4201-8D63-3899D80DCF30}" type="presOf" srcId="{E9BDD85C-565C-4D66-918C-9BF3F1671C79}" destId="{18908871-8B49-489E-84DC-8684A3ED5EB6}" srcOrd="0" destOrd="0" presId="urn:microsoft.com/office/officeart/2005/8/layout/cycle2"/>
    <dgm:cxn modelId="{8660C1F1-D185-486F-8934-9508A18C1E56}" type="presOf" srcId="{653CB5F6-D0DF-498A-91C8-A4740BFD084B}" destId="{C50B7ADA-2B31-4F35-BAE1-F11B1C2CE29D}" srcOrd="0" destOrd="0" presId="urn:microsoft.com/office/officeart/2005/8/layout/cycle2"/>
    <dgm:cxn modelId="{824866C2-8F7D-4E6F-985D-3BDCEDF41BF8}" type="presParOf" srcId="{D11BE42D-A157-4193-8D9C-68F2EB0CCA04}" destId="{5360DECE-E027-40CF-9B19-5AF331BF34AA}" srcOrd="0" destOrd="0" presId="urn:microsoft.com/office/officeart/2005/8/layout/cycle2"/>
    <dgm:cxn modelId="{6E8F6625-5A8D-413E-A6CD-A697190C644C}" type="presParOf" srcId="{D11BE42D-A157-4193-8D9C-68F2EB0CCA04}" destId="{B0A87309-C883-42F8-859F-218B846A119F}" srcOrd="1" destOrd="0" presId="urn:microsoft.com/office/officeart/2005/8/layout/cycle2"/>
    <dgm:cxn modelId="{252EEC97-EE5A-454C-B4C9-7A74F82CC573}" type="presParOf" srcId="{B0A87309-C883-42F8-859F-218B846A119F}" destId="{50C375E2-8EB7-4F59-B6C2-3ED33FC700F7}" srcOrd="0" destOrd="0" presId="urn:microsoft.com/office/officeart/2005/8/layout/cycle2"/>
    <dgm:cxn modelId="{2A14769D-7C3F-4F6C-B78B-66ADECA94DF8}" type="presParOf" srcId="{D11BE42D-A157-4193-8D9C-68F2EB0CCA04}" destId="{D7F77A35-BDBD-4004-A4CA-278E1C5A054B}" srcOrd="2" destOrd="0" presId="urn:microsoft.com/office/officeart/2005/8/layout/cycle2"/>
    <dgm:cxn modelId="{0A547C4D-4333-4F36-9BEE-1ABC33408B35}" type="presParOf" srcId="{D11BE42D-A157-4193-8D9C-68F2EB0CCA04}" destId="{C50B7ADA-2B31-4F35-BAE1-F11B1C2CE29D}" srcOrd="3" destOrd="0" presId="urn:microsoft.com/office/officeart/2005/8/layout/cycle2"/>
    <dgm:cxn modelId="{7371C1E1-F605-47DC-98DB-B5A1F95EF4DD}" type="presParOf" srcId="{C50B7ADA-2B31-4F35-BAE1-F11B1C2CE29D}" destId="{A87F4E59-322E-43DD-A06D-4A1D3DEE3301}" srcOrd="0" destOrd="0" presId="urn:microsoft.com/office/officeart/2005/8/layout/cycle2"/>
    <dgm:cxn modelId="{C58A28FE-0653-4888-9C16-34E742876086}" type="presParOf" srcId="{D11BE42D-A157-4193-8D9C-68F2EB0CCA04}" destId="{18908871-8B49-489E-84DC-8684A3ED5EB6}" srcOrd="4" destOrd="0" presId="urn:microsoft.com/office/officeart/2005/8/layout/cycle2"/>
    <dgm:cxn modelId="{30144C02-D495-43CE-8DD6-B54BEA432EE2}" type="presParOf" srcId="{D11BE42D-A157-4193-8D9C-68F2EB0CCA04}" destId="{9ACDCB77-46D9-487E-B881-22BEC86BCE7B}" srcOrd="5" destOrd="0" presId="urn:microsoft.com/office/officeart/2005/8/layout/cycle2"/>
    <dgm:cxn modelId="{81E6462B-3019-4372-8FE1-A7E004616D4E}" type="presParOf" srcId="{9ACDCB77-46D9-487E-B881-22BEC86BCE7B}" destId="{FE0A3DE5-5A51-41C9-872B-0FE8C055E2EB}" srcOrd="0" destOrd="0" presId="urn:microsoft.com/office/officeart/2005/8/layout/cycle2"/>
    <dgm:cxn modelId="{9B853602-D7F5-47DE-AFDF-F335175F25AE}" type="presParOf" srcId="{D11BE42D-A157-4193-8D9C-68F2EB0CCA04}" destId="{2DC6B80A-795A-4ABB-965C-17BD5F239C2D}" srcOrd="6" destOrd="0" presId="urn:microsoft.com/office/officeart/2005/8/layout/cycle2"/>
    <dgm:cxn modelId="{85D4697B-2557-4D4D-85A1-82584F5CF3FA}" type="presParOf" srcId="{D11BE42D-A157-4193-8D9C-68F2EB0CCA04}" destId="{13D6071B-B138-4E4A-89C3-C59CA1FC7B18}" srcOrd="7" destOrd="0" presId="urn:microsoft.com/office/officeart/2005/8/layout/cycle2"/>
    <dgm:cxn modelId="{51DA9027-ED38-4FCB-8EFB-D0F970D1DC0A}"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A60CD3F-46EB-43A9-83CD-F3268587350F}"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EF2479ED-610C-4C12-9D2D-F90B88B3FCE8}">
      <dgm:prSet phldrT="[Text]" custT="1"/>
      <dgm:spPr/>
      <dgm:t>
        <a:bodyPr/>
        <a:lstStyle/>
        <a:p>
          <a:r>
            <a:rPr lang="en-US" sz="1800" b="0" dirty="0">
              <a:latin typeface="+mn-lt"/>
            </a:rPr>
            <a:t>Prognosis</a:t>
          </a:r>
        </a:p>
      </dgm:t>
    </dgm:pt>
    <dgm:pt modelId="{71D85615-CFFC-4142-B391-97AA93D371C5}" type="parTrans" cxnId="{F8966C73-ECAB-470E-A41E-ACD7C31E4645}">
      <dgm:prSet/>
      <dgm:spPr/>
      <dgm:t>
        <a:bodyPr/>
        <a:lstStyle/>
        <a:p>
          <a:endParaRPr lang="en-US" sz="1800">
            <a:latin typeface="+mn-lt"/>
          </a:endParaRPr>
        </a:p>
      </dgm:t>
    </dgm:pt>
    <dgm:pt modelId="{BD2B4AA1-68A2-419D-973D-904415D5DD41}" type="sibTrans" cxnId="{F8966C73-ECAB-470E-A41E-ACD7C31E4645}">
      <dgm:prSet/>
      <dgm:spPr/>
      <dgm:t>
        <a:bodyPr/>
        <a:lstStyle/>
        <a:p>
          <a:endParaRPr lang="en-US" sz="1800">
            <a:latin typeface="+mn-lt"/>
          </a:endParaRPr>
        </a:p>
      </dgm:t>
    </dgm:pt>
    <dgm:pt modelId="{0310C3CF-B1B1-4124-9CEC-8B499F1AD9A0}">
      <dgm:prSet phldrT="[Text]" custT="1"/>
      <dgm:spPr/>
      <dgm:t>
        <a:bodyPr/>
        <a:lstStyle/>
        <a:p>
          <a:r>
            <a:rPr lang="en-US" sz="1800" b="0" dirty="0">
              <a:latin typeface="+mn-lt"/>
            </a:rPr>
            <a:t>Formulate</a:t>
          </a:r>
        </a:p>
      </dgm:t>
    </dgm:pt>
    <dgm:pt modelId="{4A796602-F7C2-493D-9107-C7D73D87F333}" type="parTrans" cxnId="{1D935EDB-2116-4106-B8CA-15D16A1A6998}">
      <dgm:prSet/>
      <dgm:spPr/>
      <dgm:t>
        <a:bodyPr/>
        <a:lstStyle/>
        <a:p>
          <a:endParaRPr lang="en-US" sz="1800">
            <a:latin typeface="+mn-lt"/>
          </a:endParaRPr>
        </a:p>
      </dgm:t>
    </dgm:pt>
    <dgm:pt modelId="{559BED12-FB0B-440F-8E9F-7895E6D77923}" type="sibTrans" cxnId="{1D935EDB-2116-4106-B8CA-15D16A1A6998}">
      <dgm:prSet/>
      <dgm:spPr/>
      <dgm:t>
        <a:bodyPr/>
        <a:lstStyle/>
        <a:p>
          <a:endParaRPr lang="en-US" sz="1800">
            <a:latin typeface="+mn-lt"/>
          </a:endParaRPr>
        </a:p>
      </dgm:t>
    </dgm:pt>
    <dgm:pt modelId="{3059B589-DD7F-409E-A2A8-78AC4C154819}">
      <dgm:prSet phldrT="[Text]" custT="1"/>
      <dgm:spPr>
        <a:solidFill>
          <a:schemeClr val="accent1"/>
        </a:solidFill>
      </dgm:spPr>
      <dgm:t>
        <a:bodyPr/>
        <a:lstStyle/>
        <a:p>
          <a:r>
            <a:rPr lang="en-US" sz="1800" b="0" dirty="0">
              <a:latin typeface="+mn-lt"/>
            </a:rPr>
            <a:t>Commun-icate</a:t>
          </a:r>
        </a:p>
      </dgm:t>
    </dgm:pt>
    <dgm:pt modelId="{BAE36B92-3886-4988-B660-5A21CBD76D15}" type="parTrans" cxnId="{DE9C24BF-76BD-4B5E-8BDD-7DB19FB747AF}">
      <dgm:prSet/>
      <dgm:spPr/>
      <dgm:t>
        <a:bodyPr/>
        <a:lstStyle/>
        <a:p>
          <a:endParaRPr lang="en-US" sz="1800">
            <a:latin typeface="+mn-lt"/>
          </a:endParaRPr>
        </a:p>
      </dgm:t>
    </dgm:pt>
    <dgm:pt modelId="{BB0B389D-F431-4770-AF24-E0D61BBC8F3F}" type="sibTrans" cxnId="{DE9C24BF-76BD-4B5E-8BDD-7DB19FB747AF}">
      <dgm:prSet/>
      <dgm:spPr/>
      <dgm:t>
        <a:bodyPr/>
        <a:lstStyle/>
        <a:p>
          <a:endParaRPr lang="en-US" sz="1800">
            <a:latin typeface="+mn-lt"/>
          </a:endParaRPr>
        </a:p>
      </dgm:t>
    </dgm:pt>
    <dgm:pt modelId="{9B1A71D4-3CD3-417C-94D5-80BC787F3A5A}">
      <dgm:prSet phldrT="[Text]" custT="1"/>
      <dgm:spPr>
        <a:solidFill>
          <a:schemeClr val="accent2"/>
        </a:solidFill>
      </dgm:spPr>
      <dgm:t>
        <a:bodyPr/>
        <a:lstStyle/>
        <a:p>
          <a:r>
            <a:rPr lang="en-US" sz="1800" b="0" dirty="0">
              <a:latin typeface="+mn-lt"/>
            </a:rPr>
            <a:t>Guide Decision-Making </a:t>
          </a:r>
        </a:p>
      </dgm:t>
    </dgm:pt>
    <dgm:pt modelId="{0B0FFA1D-7924-4374-9BA7-D2D23F19CA74}" type="parTrans" cxnId="{C423F594-8F7E-46EB-973F-52FD392AA219}">
      <dgm:prSet/>
      <dgm:spPr/>
      <dgm:t>
        <a:bodyPr/>
        <a:lstStyle/>
        <a:p>
          <a:endParaRPr lang="en-US" sz="1800">
            <a:latin typeface="+mn-lt"/>
          </a:endParaRPr>
        </a:p>
      </dgm:t>
    </dgm:pt>
    <dgm:pt modelId="{6A324179-FECF-4EB4-8231-29AA1DEAA605}" type="sibTrans" cxnId="{C423F594-8F7E-46EB-973F-52FD392AA219}">
      <dgm:prSet/>
      <dgm:spPr/>
      <dgm:t>
        <a:bodyPr/>
        <a:lstStyle/>
        <a:p>
          <a:endParaRPr lang="en-US" sz="1800">
            <a:latin typeface="+mn-lt"/>
          </a:endParaRPr>
        </a:p>
      </dgm:t>
    </dgm:pt>
    <dgm:pt modelId="{A9DC20D7-4BEE-486F-B280-BE5728A78A8F}">
      <dgm:prSet phldrT="[Text]" custT="1"/>
      <dgm:spPr/>
      <dgm:t>
        <a:bodyPr/>
        <a:lstStyle/>
        <a:p>
          <a:r>
            <a:rPr lang="en-US" sz="1800" b="0" dirty="0">
              <a:latin typeface="+mn-lt"/>
            </a:rPr>
            <a:t>Address Uncertainty</a:t>
          </a:r>
        </a:p>
      </dgm:t>
    </dgm:pt>
    <dgm:pt modelId="{6AF8D5FC-B5E5-4202-85C6-8811FF1E20B8}" type="parTrans" cxnId="{B461655B-09AC-4C7D-A71A-3DE8191D5302}">
      <dgm:prSet/>
      <dgm:spPr/>
      <dgm:t>
        <a:bodyPr/>
        <a:lstStyle/>
        <a:p>
          <a:endParaRPr lang="en-US" sz="1800">
            <a:latin typeface="+mn-lt"/>
          </a:endParaRPr>
        </a:p>
      </dgm:t>
    </dgm:pt>
    <dgm:pt modelId="{91FEE969-1E40-49D3-8EAF-80B639FE2313}" type="sibTrans" cxnId="{B461655B-09AC-4C7D-A71A-3DE8191D5302}">
      <dgm:prSet/>
      <dgm:spPr/>
      <dgm:t>
        <a:bodyPr/>
        <a:lstStyle/>
        <a:p>
          <a:endParaRPr lang="en-US" sz="1800">
            <a:latin typeface="+mn-lt"/>
          </a:endParaRPr>
        </a:p>
      </dgm:t>
    </dgm:pt>
    <dgm:pt modelId="{78FEFAB5-AB30-4057-AA7B-21DA10856BB4}" type="pres">
      <dgm:prSet presAssocID="{AA60CD3F-46EB-43A9-83CD-F3268587350F}" presName="Name0" presStyleCnt="0">
        <dgm:presLayoutVars>
          <dgm:chMax val="1"/>
          <dgm:dir/>
          <dgm:animLvl val="ctr"/>
          <dgm:resizeHandles val="exact"/>
        </dgm:presLayoutVars>
      </dgm:prSet>
      <dgm:spPr/>
    </dgm:pt>
    <dgm:pt modelId="{48E7EF33-C202-4535-9A65-5B18973A8BBC}" type="pres">
      <dgm:prSet presAssocID="{EF2479ED-610C-4C12-9D2D-F90B88B3FCE8}" presName="centerShape" presStyleLbl="node0" presStyleIdx="0" presStyleCnt="1"/>
      <dgm:spPr/>
    </dgm:pt>
    <dgm:pt modelId="{6F6F944B-A569-4BBB-8012-3B125B42CE3B}" type="pres">
      <dgm:prSet presAssocID="{0310C3CF-B1B1-4124-9CEC-8B499F1AD9A0}" presName="node" presStyleLbl="node1" presStyleIdx="0" presStyleCnt="4" custScaleX="142609" custScaleY="126874">
        <dgm:presLayoutVars>
          <dgm:bulletEnabled val="1"/>
        </dgm:presLayoutVars>
      </dgm:prSet>
      <dgm:spPr/>
    </dgm:pt>
    <dgm:pt modelId="{49BDF8D6-144C-4EB3-B430-B44906248ADB}" type="pres">
      <dgm:prSet presAssocID="{0310C3CF-B1B1-4124-9CEC-8B499F1AD9A0}" presName="dummy" presStyleCnt="0"/>
      <dgm:spPr/>
    </dgm:pt>
    <dgm:pt modelId="{45637C2C-1961-4B93-B04E-E99511F7EC28}" type="pres">
      <dgm:prSet presAssocID="{559BED12-FB0B-440F-8E9F-7895E6D77923}" presName="sibTrans" presStyleLbl="sibTrans2D1" presStyleIdx="0" presStyleCnt="4"/>
      <dgm:spPr/>
    </dgm:pt>
    <dgm:pt modelId="{D777228C-7693-41AC-9B72-E2AFA3A018AF}" type="pres">
      <dgm:prSet presAssocID="{3059B589-DD7F-409E-A2A8-78AC4C154819}" presName="node" presStyleLbl="node1" presStyleIdx="1" presStyleCnt="4" custScaleX="142609" custScaleY="126874">
        <dgm:presLayoutVars>
          <dgm:bulletEnabled val="1"/>
        </dgm:presLayoutVars>
      </dgm:prSet>
      <dgm:spPr/>
    </dgm:pt>
    <dgm:pt modelId="{7E39EED6-9155-4AAD-A1AF-1A631E256826}" type="pres">
      <dgm:prSet presAssocID="{3059B589-DD7F-409E-A2A8-78AC4C154819}" presName="dummy" presStyleCnt="0"/>
      <dgm:spPr/>
    </dgm:pt>
    <dgm:pt modelId="{81C62949-E234-4FAC-AEF8-503B94A6BAFB}" type="pres">
      <dgm:prSet presAssocID="{BB0B389D-F431-4770-AF24-E0D61BBC8F3F}" presName="sibTrans" presStyleLbl="sibTrans2D1" presStyleIdx="1" presStyleCnt="4"/>
      <dgm:spPr/>
    </dgm:pt>
    <dgm:pt modelId="{E2DA1461-A81C-45CB-9054-6895F70C7E4B}" type="pres">
      <dgm:prSet presAssocID="{9B1A71D4-3CD3-417C-94D5-80BC787F3A5A}" presName="node" presStyleLbl="node1" presStyleIdx="2" presStyleCnt="4" custScaleX="142609" custScaleY="126874">
        <dgm:presLayoutVars>
          <dgm:bulletEnabled val="1"/>
        </dgm:presLayoutVars>
      </dgm:prSet>
      <dgm:spPr/>
    </dgm:pt>
    <dgm:pt modelId="{2EFBB5CB-CA09-4B9A-86EE-830A14757AF2}" type="pres">
      <dgm:prSet presAssocID="{9B1A71D4-3CD3-417C-94D5-80BC787F3A5A}" presName="dummy" presStyleCnt="0"/>
      <dgm:spPr/>
    </dgm:pt>
    <dgm:pt modelId="{3C22ED3B-D46A-48C3-81E3-C22EAF4E1F6B}" type="pres">
      <dgm:prSet presAssocID="{6A324179-FECF-4EB4-8231-29AA1DEAA605}" presName="sibTrans" presStyleLbl="sibTrans2D1" presStyleIdx="2" presStyleCnt="4"/>
      <dgm:spPr/>
    </dgm:pt>
    <dgm:pt modelId="{FED37C89-2E59-47F3-8238-87F62D3C3FD5}" type="pres">
      <dgm:prSet presAssocID="{A9DC20D7-4BEE-486F-B280-BE5728A78A8F}" presName="node" presStyleLbl="node1" presStyleIdx="3" presStyleCnt="4" custScaleX="142609" custScaleY="126874" custRadScaleRad="99190" custRadScaleInc="1566">
        <dgm:presLayoutVars>
          <dgm:bulletEnabled val="1"/>
        </dgm:presLayoutVars>
      </dgm:prSet>
      <dgm:spPr/>
    </dgm:pt>
    <dgm:pt modelId="{E23FC769-2415-4C9A-937C-523867AD07E9}" type="pres">
      <dgm:prSet presAssocID="{A9DC20D7-4BEE-486F-B280-BE5728A78A8F}" presName="dummy" presStyleCnt="0"/>
      <dgm:spPr/>
    </dgm:pt>
    <dgm:pt modelId="{629EF630-8DF2-4C6E-9C2B-1B9EE4953AB7}" type="pres">
      <dgm:prSet presAssocID="{91FEE969-1E40-49D3-8EAF-80B639FE2313}" presName="sibTrans" presStyleLbl="sibTrans2D1" presStyleIdx="3" presStyleCnt="4"/>
      <dgm:spPr/>
    </dgm:pt>
  </dgm:ptLst>
  <dgm:cxnLst>
    <dgm:cxn modelId="{B461655B-09AC-4C7D-A71A-3DE8191D5302}" srcId="{EF2479ED-610C-4C12-9D2D-F90B88B3FCE8}" destId="{A9DC20D7-4BEE-486F-B280-BE5728A78A8F}" srcOrd="3" destOrd="0" parTransId="{6AF8D5FC-B5E5-4202-85C6-8811FF1E20B8}" sibTransId="{91FEE969-1E40-49D3-8EAF-80B639FE2313}"/>
    <dgm:cxn modelId="{F86B8B46-CD18-47BB-9AEF-9D53C1A64B91}" type="presOf" srcId="{9B1A71D4-3CD3-417C-94D5-80BC787F3A5A}" destId="{E2DA1461-A81C-45CB-9054-6895F70C7E4B}" srcOrd="0" destOrd="0" presId="urn:microsoft.com/office/officeart/2005/8/layout/radial6"/>
    <dgm:cxn modelId="{9523F751-78AE-403D-A33D-80352CA9EAF6}" type="presOf" srcId="{0310C3CF-B1B1-4124-9CEC-8B499F1AD9A0}" destId="{6F6F944B-A569-4BBB-8012-3B125B42CE3B}" srcOrd="0" destOrd="0" presId="urn:microsoft.com/office/officeart/2005/8/layout/radial6"/>
    <dgm:cxn modelId="{F8966C73-ECAB-470E-A41E-ACD7C31E4645}" srcId="{AA60CD3F-46EB-43A9-83CD-F3268587350F}" destId="{EF2479ED-610C-4C12-9D2D-F90B88B3FCE8}" srcOrd="0" destOrd="0" parTransId="{71D85615-CFFC-4142-B391-97AA93D371C5}" sibTransId="{BD2B4AA1-68A2-419D-973D-904415D5DD41}"/>
    <dgm:cxn modelId="{9845A27D-7CE9-4F1B-8C75-DB090A45B335}" type="presOf" srcId="{3059B589-DD7F-409E-A2A8-78AC4C154819}" destId="{D777228C-7693-41AC-9B72-E2AFA3A018AF}" srcOrd="0" destOrd="0" presId="urn:microsoft.com/office/officeart/2005/8/layout/radial6"/>
    <dgm:cxn modelId="{7BD70B94-8716-417C-A854-06CDC16F6814}" type="presOf" srcId="{A9DC20D7-4BEE-486F-B280-BE5728A78A8F}" destId="{FED37C89-2E59-47F3-8238-87F62D3C3FD5}" srcOrd="0" destOrd="0" presId="urn:microsoft.com/office/officeart/2005/8/layout/radial6"/>
    <dgm:cxn modelId="{C423F594-8F7E-46EB-973F-52FD392AA219}" srcId="{EF2479ED-610C-4C12-9D2D-F90B88B3FCE8}" destId="{9B1A71D4-3CD3-417C-94D5-80BC787F3A5A}" srcOrd="2" destOrd="0" parTransId="{0B0FFA1D-7924-4374-9BA7-D2D23F19CA74}" sibTransId="{6A324179-FECF-4EB4-8231-29AA1DEAA605}"/>
    <dgm:cxn modelId="{3DFAAF9C-4627-4D8D-8053-56EF3DDD921F}" type="presOf" srcId="{BB0B389D-F431-4770-AF24-E0D61BBC8F3F}" destId="{81C62949-E234-4FAC-AEF8-503B94A6BAFB}" srcOrd="0" destOrd="0" presId="urn:microsoft.com/office/officeart/2005/8/layout/radial6"/>
    <dgm:cxn modelId="{1AD8D8A1-1F06-4689-9973-B9455EC0D33B}" type="presOf" srcId="{AA60CD3F-46EB-43A9-83CD-F3268587350F}" destId="{78FEFAB5-AB30-4057-AA7B-21DA10856BB4}" srcOrd="0" destOrd="0" presId="urn:microsoft.com/office/officeart/2005/8/layout/radial6"/>
    <dgm:cxn modelId="{2BEDB7A4-43B9-405E-B48E-74DC9507262A}" type="presOf" srcId="{EF2479ED-610C-4C12-9D2D-F90B88B3FCE8}" destId="{48E7EF33-C202-4535-9A65-5B18973A8BBC}" srcOrd="0" destOrd="0" presId="urn:microsoft.com/office/officeart/2005/8/layout/radial6"/>
    <dgm:cxn modelId="{DE9C24BF-76BD-4B5E-8BDD-7DB19FB747AF}" srcId="{EF2479ED-610C-4C12-9D2D-F90B88B3FCE8}" destId="{3059B589-DD7F-409E-A2A8-78AC4C154819}" srcOrd="1" destOrd="0" parTransId="{BAE36B92-3886-4988-B660-5A21CBD76D15}" sibTransId="{BB0B389D-F431-4770-AF24-E0D61BBC8F3F}"/>
    <dgm:cxn modelId="{E2E52ECC-3570-4B89-B806-E1217B8338FD}" type="presOf" srcId="{91FEE969-1E40-49D3-8EAF-80B639FE2313}" destId="{629EF630-8DF2-4C6E-9C2B-1B9EE4953AB7}" srcOrd="0" destOrd="0" presId="urn:microsoft.com/office/officeart/2005/8/layout/radial6"/>
    <dgm:cxn modelId="{BC9997D8-D185-4BAC-BF52-7221AD7EF65F}" type="presOf" srcId="{559BED12-FB0B-440F-8E9F-7895E6D77923}" destId="{45637C2C-1961-4B93-B04E-E99511F7EC28}" srcOrd="0" destOrd="0" presId="urn:microsoft.com/office/officeart/2005/8/layout/radial6"/>
    <dgm:cxn modelId="{1D935EDB-2116-4106-B8CA-15D16A1A6998}" srcId="{EF2479ED-610C-4C12-9D2D-F90B88B3FCE8}" destId="{0310C3CF-B1B1-4124-9CEC-8B499F1AD9A0}" srcOrd="0" destOrd="0" parTransId="{4A796602-F7C2-493D-9107-C7D73D87F333}" sibTransId="{559BED12-FB0B-440F-8E9F-7895E6D77923}"/>
    <dgm:cxn modelId="{2A33C5EC-D663-4CA5-A002-54356A7CC0DB}" type="presOf" srcId="{6A324179-FECF-4EB4-8231-29AA1DEAA605}" destId="{3C22ED3B-D46A-48C3-81E3-C22EAF4E1F6B}" srcOrd="0" destOrd="0" presId="urn:microsoft.com/office/officeart/2005/8/layout/radial6"/>
    <dgm:cxn modelId="{0C6EFE4F-CEA9-4164-85C5-1465D6491811}" type="presParOf" srcId="{78FEFAB5-AB30-4057-AA7B-21DA10856BB4}" destId="{48E7EF33-C202-4535-9A65-5B18973A8BBC}" srcOrd="0" destOrd="0" presId="urn:microsoft.com/office/officeart/2005/8/layout/radial6"/>
    <dgm:cxn modelId="{6AA9F26C-F214-441F-A244-138187125FAD}" type="presParOf" srcId="{78FEFAB5-AB30-4057-AA7B-21DA10856BB4}" destId="{6F6F944B-A569-4BBB-8012-3B125B42CE3B}" srcOrd="1" destOrd="0" presId="urn:microsoft.com/office/officeart/2005/8/layout/radial6"/>
    <dgm:cxn modelId="{BFDDBB24-BF7E-47F6-AFDB-403AD52245CD}" type="presParOf" srcId="{78FEFAB5-AB30-4057-AA7B-21DA10856BB4}" destId="{49BDF8D6-144C-4EB3-B430-B44906248ADB}" srcOrd="2" destOrd="0" presId="urn:microsoft.com/office/officeart/2005/8/layout/radial6"/>
    <dgm:cxn modelId="{F86AF695-E1DB-4420-ADDC-2F216C4E0865}" type="presParOf" srcId="{78FEFAB5-AB30-4057-AA7B-21DA10856BB4}" destId="{45637C2C-1961-4B93-B04E-E99511F7EC28}" srcOrd="3" destOrd="0" presId="urn:microsoft.com/office/officeart/2005/8/layout/radial6"/>
    <dgm:cxn modelId="{491282DB-4854-4534-B401-E37CAC2544BE}" type="presParOf" srcId="{78FEFAB5-AB30-4057-AA7B-21DA10856BB4}" destId="{D777228C-7693-41AC-9B72-E2AFA3A018AF}" srcOrd="4" destOrd="0" presId="urn:microsoft.com/office/officeart/2005/8/layout/radial6"/>
    <dgm:cxn modelId="{84F648EA-5615-44A1-B396-8B82F190F9C8}" type="presParOf" srcId="{78FEFAB5-AB30-4057-AA7B-21DA10856BB4}" destId="{7E39EED6-9155-4AAD-A1AF-1A631E256826}" srcOrd="5" destOrd="0" presId="urn:microsoft.com/office/officeart/2005/8/layout/radial6"/>
    <dgm:cxn modelId="{B99F272E-6D64-4F0B-8B5B-6B9B15A2A370}" type="presParOf" srcId="{78FEFAB5-AB30-4057-AA7B-21DA10856BB4}" destId="{81C62949-E234-4FAC-AEF8-503B94A6BAFB}" srcOrd="6" destOrd="0" presId="urn:microsoft.com/office/officeart/2005/8/layout/radial6"/>
    <dgm:cxn modelId="{AF10F1CF-145F-44D9-A46A-53E1129C8F20}" type="presParOf" srcId="{78FEFAB5-AB30-4057-AA7B-21DA10856BB4}" destId="{E2DA1461-A81C-45CB-9054-6895F70C7E4B}" srcOrd="7" destOrd="0" presId="urn:microsoft.com/office/officeart/2005/8/layout/radial6"/>
    <dgm:cxn modelId="{939F6838-748E-40BD-A561-E80AF0E35977}" type="presParOf" srcId="{78FEFAB5-AB30-4057-AA7B-21DA10856BB4}" destId="{2EFBB5CB-CA09-4B9A-86EE-830A14757AF2}" srcOrd="8" destOrd="0" presId="urn:microsoft.com/office/officeart/2005/8/layout/radial6"/>
    <dgm:cxn modelId="{01505E2A-19B2-4AEB-AF47-37F7933FF702}" type="presParOf" srcId="{78FEFAB5-AB30-4057-AA7B-21DA10856BB4}" destId="{3C22ED3B-D46A-48C3-81E3-C22EAF4E1F6B}" srcOrd="9" destOrd="0" presId="urn:microsoft.com/office/officeart/2005/8/layout/radial6"/>
    <dgm:cxn modelId="{428C9C94-0BC6-46CE-BC09-893B87DF2EFF}" type="presParOf" srcId="{78FEFAB5-AB30-4057-AA7B-21DA10856BB4}" destId="{FED37C89-2E59-47F3-8238-87F62D3C3FD5}" srcOrd="10" destOrd="0" presId="urn:microsoft.com/office/officeart/2005/8/layout/radial6"/>
    <dgm:cxn modelId="{613A4D1F-8194-4195-8B4C-4E876D007367}" type="presParOf" srcId="{78FEFAB5-AB30-4057-AA7B-21DA10856BB4}" destId="{E23FC769-2415-4C9A-937C-523867AD07E9}" srcOrd="11" destOrd="0" presId="urn:microsoft.com/office/officeart/2005/8/layout/radial6"/>
    <dgm:cxn modelId="{8412FF0F-6C0D-42B1-8C44-1244DD7FB015}" type="presParOf" srcId="{78FEFAB5-AB30-4057-AA7B-21DA10856BB4}" destId="{629EF630-8DF2-4C6E-9C2B-1B9EE4953AB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0CD3F-46EB-43A9-83CD-F3268587350F}"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EF2479ED-610C-4C12-9D2D-F90B88B3FCE8}">
      <dgm:prSet phldrT="[Text]" custT="1"/>
      <dgm:spPr/>
      <dgm:t>
        <a:bodyPr/>
        <a:lstStyle/>
        <a:p>
          <a:r>
            <a:rPr lang="en-US" sz="1800" b="0" dirty="0">
              <a:latin typeface="+mn-lt"/>
            </a:rPr>
            <a:t>Prognosis</a:t>
          </a:r>
        </a:p>
      </dgm:t>
    </dgm:pt>
    <dgm:pt modelId="{71D85615-CFFC-4142-B391-97AA93D371C5}" type="parTrans" cxnId="{F8966C73-ECAB-470E-A41E-ACD7C31E4645}">
      <dgm:prSet/>
      <dgm:spPr/>
      <dgm:t>
        <a:bodyPr/>
        <a:lstStyle/>
        <a:p>
          <a:endParaRPr lang="en-US" sz="1800">
            <a:latin typeface="+mn-lt"/>
          </a:endParaRPr>
        </a:p>
      </dgm:t>
    </dgm:pt>
    <dgm:pt modelId="{BD2B4AA1-68A2-419D-973D-904415D5DD41}" type="sibTrans" cxnId="{F8966C73-ECAB-470E-A41E-ACD7C31E4645}">
      <dgm:prSet/>
      <dgm:spPr/>
      <dgm:t>
        <a:bodyPr/>
        <a:lstStyle/>
        <a:p>
          <a:endParaRPr lang="en-US" sz="1800">
            <a:latin typeface="+mn-lt"/>
          </a:endParaRPr>
        </a:p>
      </dgm:t>
    </dgm:pt>
    <dgm:pt modelId="{0310C3CF-B1B1-4124-9CEC-8B499F1AD9A0}">
      <dgm:prSet phldrT="[Text]" custT="1"/>
      <dgm:spPr>
        <a:solidFill>
          <a:schemeClr val="accent2"/>
        </a:solidFill>
      </dgm:spPr>
      <dgm:t>
        <a:bodyPr/>
        <a:lstStyle/>
        <a:p>
          <a:r>
            <a:rPr lang="en-US" sz="1800" b="0" dirty="0">
              <a:latin typeface="+mn-lt"/>
            </a:rPr>
            <a:t>Formulate</a:t>
          </a:r>
        </a:p>
      </dgm:t>
    </dgm:pt>
    <dgm:pt modelId="{4A796602-F7C2-493D-9107-C7D73D87F333}" type="parTrans" cxnId="{1D935EDB-2116-4106-B8CA-15D16A1A6998}">
      <dgm:prSet/>
      <dgm:spPr/>
      <dgm:t>
        <a:bodyPr/>
        <a:lstStyle/>
        <a:p>
          <a:endParaRPr lang="en-US" sz="1800">
            <a:latin typeface="+mn-lt"/>
          </a:endParaRPr>
        </a:p>
      </dgm:t>
    </dgm:pt>
    <dgm:pt modelId="{559BED12-FB0B-440F-8E9F-7895E6D77923}" type="sibTrans" cxnId="{1D935EDB-2116-4106-B8CA-15D16A1A6998}">
      <dgm:prSet/>
      <dgm:spPr/>
      <dgm:t>
        <a:bodyPr/>
        <a:lstStyle/>
        <a:p>
          <a:endParaRPr lang="en-US" sz="1800">
            <a:latin typeface="+mn-lt"/>
          </a:endParaRPr>
        </a:p>
      </dgm:t>
    </dgm:pt>
    <dgm:pt modelId="{3059B589-DD7F-409E-A2A8-78AC4C154819}">
      <dgm:prSet phldrT="[Text]" custT="1"/>
      <dgm:spPr/>
      <dgm:t>
        <a:bodyPr/>
        <a:lstStyle/>
        <a:p>
          <a:r>
            <a:rPr lang="en-US" sz="1800" b="0" dirty="0">
              <a:latin typeface="+mn-lt"/>
            </a:rPr>
            <a:t>Commun-icate</a:t>
          </a:r>
        </a:p>
      </dgm:t>
    </dgm:pt>
    <dgm:pt modelId="{BAE36B92-3886-4988-B660-5A21CBD76D15}" type="parTrans" cxnId="{DE9C24BF-76BD-4B5E-8BDD-7DB19FB747AF}">
      <dgm:prSet/>
      <dgm:spPr/>
      <dgm:t>
        <a:bodyPr/>
        <a:lstStyle/>
        <a:p>
          <a:endParaRPr lang="en-US" sz="1800">
            <a:latin typeface="+mn-lt"/>
          </a:endParaRPr>
        </a:p>
      </dgm:t>
    </dgm:pt>
    <dgm:pt modelId="{BB0B389D-F431-4770-AF24-E0D61BBC8F3F}" type="sibTrans" cxnId="{DE9C24BF-76BD-4B5E-8BDD-7DB19FB747AF}">
      <dgm:prSet/>
      <dgm:spPr/>
      <dgm:t>
        <a:bodyPr/>
        <a:lstStyle/>
        <a:p>
          <a:endParaRPr lang="en-US" sz="1800">
            <a:latin typeface="+mn-lt"/>
          </a:endParaRPr>
        </a:p>
      </dgm:t>
    </dgm:pt>
    <dgm:pt modelId="{9B1A71D4-3CD3-417C-94D5-80BC787F3A5A}">
      <dgm:prSet phldrT="[Text]" custT="1"/>
      <dgm:spPr/>
      <dgm:t>
        <a:bodyPr/>
        <a:lstStyle/>
        <a:p>
          <a:r>
            <a:rPr lang="en-US" sz="1800" b="0" dirty="0">
              <a:latin typeface="+mn-lt"/>
            </a:rPr>
            <a:t>Guide Decision-Making </a:t>
          </a:r>
        </a:p>
      </dgm:t>
    </dgm:pt>
    <dgm:pt modelId="{0B0FFA1D-7924-4374-9BA7-D2D23F19CA74}" type="parTrans" cxnId="{C423F594-8F7E-46EB-973F-52FD392AA219}">
      <dgm:prSet/>
      <dgm:spPr/>
      <dgm:t>
        <a:bodyPr/>
        <a:lstStyle/>
        <a:p>
          <a:endParaRPr lang="en-US" sz="1800">
            <a:latin typeface="+mn-lt"/>
          </a:endParaRPr>
        </a:p>
      </dgm:t>
    </dgm:pt>
    <dgm:pt modelId="{6A324179-FECF-4EB4-8231-29AA1DEAA605}" type="sibTrans" cxnId="{C423F594-8F7E-46EB-973F-52FD392AA219}">
      <dgm:prSet/>
      <dgm:spPr/>
      <dgm:t>
        <a:bodyPr/>
        <a:lstStyle/>
        <a:p>
          <a:endParaRPr lang="en-US" sz="1800">
            <a:latin typeface="+mn-lt"/>
          </a:endParaRPr>
        </a:p>
      </dgm:t>
    </dgm:pt>
    <dgm:pt modelId="{A9DC20D7-4BEE-486F-B280-BE5728A78A8F}">
      <dgm:prSet phldrT="[Text]" custT="1"/>
      <dgm:spPr/>
      <dgm:t>
        <a:bodyPr/>
        <a:lstStyle/>
        <a:p>
          <a:r>
            <a:rPr lang="en-US" sz="1800" b="0" dirty="0">
              <a:latin typeface="+mn-lt"/>
            </a:rPr>
            <a:t>Address Uncertainty</a:t>
          </a:r>
        </a:p>
      </dgm:t>
    </dgm:pt>
    <dgm:pt modelId="{6AF8D5FC-B5E5-4202-85C6-8811FF1E20B8}" type="parTrans" cxnId="{B461655B-09AC-4C7D-A71A-3DE8191D5302}">
      <dgm:prSet/>
      <dgm:spPr/>
      <dgm:t>
        <a:bodyPr/>
        <a:lstStyle/>
        <a:p>
          <a:endParaRPr lang="en-US" sz="1800">
            <a:latin typeface="+mn-lt"/>
          </a:endParaRPr>
        </a:p>
      </dgm:t>
    </dgm:pt>
    <dgm:pt modelId="{91FEE969-1E40-49D3-8EAF-80B639FE2313}" type="sibTrans" cxnId="{B461655B-09AC-4C7D-A71A-3DE8191D5302}">
      <dgm:prSet/>
      <dgm:spPr/>
      <dgm:t>
        <a:bodyPr/>
        <a:lstStyle/>
        <a:p>
          <a:endParaRPr lang="en-US" sz="1800">
            <a:latin typeface="+mn-lt"/>
          </a:endParaRPr>
        </a:p>
      </dgm:t>
    </dgm:pt>
    <dgm:pt modelId="{78FEFAB5-AB30-4057-AA7B-21DA10856BB4}" type="pres">
      <dgm:prSet presAssocID="{AA60CD3F-46EB-43A9-83CD-F3268587350F}" presName="Name0" presStyleCnt="0">
        <dgm:presLayoutVars>
          <dgm:chMax val="1"/>
          <dgm:dir/>
          <dgm:animLvl val="ctr"/>
          <dgm:resizeHandles val="exact"/>
        </dgm:presLayoutVars>
      </dgm:prSet>
      <dgm:spPr/>
    </dgm:pt>
    <dgm:pt modelId="{48E7EF33-C202-4535-9A65-5B18973A8BBC}" type="pres">
      <dgm:prSet presAssocID="{EF2479ED-610C-4C12-9D2D-F90B88B3FCE8}" presName="centerShape" presStyleLbl="node0" presStyleIdx="0" presStyleCnt="1"/>
      <dgm:spPr/>
    </dgm:pt>
    <dgm:pt modelId="{6F6F944B-A569-4BBB-8012-3B125B42CE3B}" type="pres">
      <dgm:prSet presAssocID="{0310C3CF-B1B1-4124-9CEC-8B499F1AD9A0}" presName="node" presStyleLbl="node1" presStyleIdx="0" presStyleCnt="4" custScaleX="142609" custScaleY="126874">
        <dgm:presLayoutVars>
          <dgm:bulletEnabled val="1"/>
        </dgm:presLayoutVars>
      </dgm:prSet>
      <dgm:spPr/>
    </dgm:pt>
    <dgm:pt modelId="{49BDF8D6-144C-4EB3-B430-B44906248ADB}" type="pres">
      <dgm:prSet presAssocID="{0310C3CF-B1B1-4124-9CEC-8B499F1AD9A0}" presName="dummy" presStyleCnt="0"/>
      <dgm:spPr/>
    </dgm:pt>
    <dgm:pt modelId="{45637C2C-1961-4B93-B04E-E99511F7EC28}" type="pres">
      <dgm:prSet presAssocID="{559BED12-FB0B-440F-8E9F-7895E6D77923}" presName="sibTrans" presStyleLbl="sibTrans2D1" presStyleIdx="0" presStyleCnt="4"/>
      <dgm:spPr/>
    </dgm:pt>
    <dgm:pt modelId="{D777228C-7693-41AC-9B72-E2AFA3A018AF}" type="pres">
      <dgm:prSet presAssocID="{3059B589-DD7F-409E-A2A8-78AC4C154819}" presName="node" presStyleLbl="node1" presStyleIdx="1" presStyleCnt="4" custScaleX="142609" custScaleY="126874">
        <dgm:presLayoutVars>
          <dgm:bulletEnabled val="1"/>
        </dgm:presLayoutVars>
      </dgm:prSet>
      <dgm:spPr/>
    </dgm:pt>
    <dgm:pt modelId="{7E39EED6-9155-4AAD-A1AF-1A631E256826}" type="pres">
      <dgm:prSet presAssocID="{3059B589-DD7F-409E-A2A8-78AC4C154819}" presName="dummy" presStyleCnt="0"/>
      <dgm:spPr/>
    </dgm:pt>
    <dgm:pt modelId="{81C62949-E234-4FAC-AEF8-503B94A6BAFB}" type="pres">
      <dgm:prSet presAssocID="{BB0B389D-F431-4770-AF24-E0D61BBC8F3F}" presName="sibTrans" presStyleLbl="sibTrans2D1" presStyleIdx="1" presStyleCnt="4"/>
      <dgm:spPr/>
    </dgm:pt>
    <dgm:pt modelId="{E2DA1461-A81C-45CB-9054-6895F70C7E4B}" type="pres">
      <dgm:prSet presAssocID="{9B1A71D4-3CD3-417C-94D5-80BC787F3A5A}" presName="node" presStyleLbl="node1" presStyleIdx="2" presStyleCnt="4" custScaleX="142609" custScaleY="126874">
        <dgm:presLayoutVars>
          <dgm:bulletEnabled val="1"/>
        </dgm:presLayoutVars>
      </dgm:prSet>
      <dgm:spPr/>
    </dgm:pt>
    <dgm:pt modelId="{2EFBB5CB-CA09-4B9A-86EE-830A14757AF2}" type="pres">
      <dgm:prSet presAssocID="{9B1A71D4-3CD3-417C-94D5-80BC787F3A5A}" presName="dummy" presStyleCnt="0"/>
      <dgm:spPr/>
    </dgm:pt>
    <dgm:pt modelId="{3C22ED3B-D46A-48C3-81E3-C22EAF4E1F6B}" type="pres">
      <dgm:prSet presAssocID="{6A324179-FECF-4EB4-8231-29AA1DEAA605}" presName="sibTrans" presStyleLbl="sibTrans2D1" presStyleIdx="2" presStyleCnt="4"/>
      <dgm:spPr/>
    </dgm:pt>
    <dgm:pt modelId="{FED37C89-2E59-47F3-8238-87F62D3C3FD5}" type="pres">
      <dgm:prSet presAssocID="{A9DC20D7-4BEE-486F-B280-BE5728A78A8F}" presName="node" presStyleLbl="node1" presStyleIdx="3" presStyleCnt="4" custScaleX="142609" custScaleY="126874" custRadScaleRad="99190" custRadScaleInc="1566">
        <dgm:presLayoutVars>
          <dgm:bulletEnabled val="1"/>
        </dgm:presLayoutVars>
      </dgm:prSet>
      <dgm:spPr/>
    </dgm:pt>
    <dgm:pt modelId="{E23FC769-2415-4C9A-937C-523867AD07E9}" type="pres">
      <dgm:prSet presAssocID="{A9DC20D7-4BEE-486F-B280-BE5728A78A8F}" presName="dummy" presStyleCnt="0"/>
      <dgm:spPr/>
    </dgm:pt>
    <dgm:pt modelId="{629EF630-8DF2-4C6E-9C2B-1B9EE4953AB7}" type="pres">
      <dgm:prSet presAssocID="{91FEE969-1E40-49D3-8EAF-80B639FE2313}" presName="sibTrans" presStyleLbl="sibTrans2D1" presStyleIdx="3" presStyleCnt="4"/>
      <dgm:spPr/>
    </dgm:pt>
  </dgm:ptLst>
  <dgm:cxnLst>
    <dgm:cxn modelId="{B461655B-09AC-4C7D-A71A-3DE8191D5302}" srcId="{EF2479ED-610C-4C12-9D2D-F90B88B3FCE8}" destId="{A9DC20D7-4BEE-486F-B280-BE5728A78A8F}" srcOrd="3" destOrd="0" parTransId="{6AF8D5FC-B5E5-4202-85C6-8811FF1E20B8}" sibTransId="{91FEE969-1E40-49D3-8EAF-80B639FE2313}"/>
    <dgm:cxn modelId="{F86B8B46-CD18-47BB-9AEF-9D53C1A64B91}" type="presOf" srcId="{9B1A71D4-3CD3-417C-94D5-80BC787F3A5A}" destId="{E2DA1461-A81C-45CB-9054-6895F70C7E4B}" srcOrd="0" destOrd="0" presId="urn:microsoft.com/office/officeart/2005/8/layout/radial6"/>
    <dgm:cxn modelId="{9523F751-78AE-403D-A33D-80352CA9EAF6}" type="presOf" srcId="{0310C3CF-B1B1-4124-9CEC-8B499F1AD9A0}" destId="{6F6F944B-A569-4BBB-8012-3B125B42CE3B}" srcOrd="0" destOrd="0" presId="urn:microsoft.com/office/officeart/2005/8/layout/radial6"/>
    <dgm:cxn modelId="{F8966C73-ECAB-470E-A41E-ACD7C31E4645}" srcId="{AA60CD3F-46EB-43A9-83CD-F3268587350F}" destId="{EF2479ED-610C-4C12-9D2D-F90B88B3FCE8}" srcOrd="0" destOrd="0" parTransId="{71D85615-CFFC-4142-B391-97AA93D371C5}" sibTransId="{BD2B4AA1-68A2-419D-973D-904415D5DD41}"/>
    <dgm:cxn modelId="{9845A27D-7CE9-4F1B-8C75-DB090A45B335}" type="presOf" srcId="{3059B589-DD7F-409E-A2A8-78AC4C154819}" destId="{D777228C-7693-41AC-9B72-E2AFA3A018AF}" srcOrd="0" destOrd="0" presId="urn:microsoft.com/office/officeart/2005/8/layout/radial6"/>
    <dgm:cxn modelId="{7BD70B94-8716-417C-A854-06CDC16F6814}" type="presOf" srcId="{A9DC20D7-4BEE-486F-B280-BE5728A78A8F}" destId="{FED37C89-2E59-47F3-8238-87F62D3C3FD5}" srcOrd="0" destOrd="0" presId="urn:microsoft.com/office/officeart/2005/8/layout/radial6"/>
    <dgm:cxn modelId="{C423F594-8F7E-46EB-973F-52FD392AA219}" srcId="{EF2479ED-610C-4C12-9D2D-F90B88B3FCE8}" destId="{9B1A71D4-3CD3-417C-94D5-80BC787F3A5A}" srcOrd="2" destOrd="0" parTransId="{0B0FFA1D-7924-4374-9BA7-D2D23F19CA74}" sibTransId="{6A324179-FECF-4EB4-8231-29AA1DEAA605}"/>
    <dgm:cxn modelId="{3DFAAF9C-4627-4D8D-8053-56EF3DDD921F}" type="presOf" srcId="{BB0B389D-F431-4770-AF24-E0D61BBC8F3F}" destId="{81C62949-E234-4FAC-AEF8-503B94A6BAFB}" srcOrd="0" destOrd="0" presId="urn:microsoft.com/office/officeart/2005/8/layout/radial6"/>
    <dgm:cxn modelId="{1AD8D8A1-1F06-4689-9973-B9455EC0D33B}" type="presOf" srcId="{AA60CD3F-46EB-43A9-83CD-F3268587350F}" destId="{78FEFAB5-AB30-4057-AA7B-21DA10856BB4}" srcOrd="0" destOrd="0" presId="urn:microsoft.com/office/officeart/2005/8/layout/radial6"/>
    <dgm:cxn modelId="{2BEDB7A4-43B9-405E-B48E-74DC9507262A}" type="presOf" srcId="{EF2479ED-610C-4C12-9D2D-F90B88B3FCE8}" destId="{48E7EF33-C202-4535-9A65-5B18973A8BBC}" srcOrd="0" destOrd="0" presId="urn:microsoft.com/office/officeart/2005/8/layout/radial6"/>
    <dgm:cxn modelId="{DE9C24BF-76BD-4B5E-8BDD-7DB19FB747AF}" srcId="{EF2479ED-610C-4C12-9D2D-F90B88B3FCE8}" destId="{3059B589-DD7F-409E-A2A8-78AC4C154819}" srcOrd="1" destOrd="0" parTransId="{BAE36B92-3886-4988-B660-5A21CBD76D15}" sibTransId="{BB0B389D-F431-4770-AF24-E0D61BBC8F3F}"/>
    <dgm:cxn modelId="{E2E52ECC-3570-4B89-B806-E1217B8338FD}" type="presOf" srcId="{91FEE969-1E40-49D3-8EAF-80B639FE2313}" destId="{629EF630-8DF2-4C6E-9C2B-1B9EE4953AB7}" srcOrd="0" destOrd="0" presId="urn:microsoft.com/office/officeart/2005/8/layout/radial6"/>
    <dgm:cxn modelId="{BC9997D8-D185-4BAC-BF52-7221AD7EF65F}" type="presOf" srcId="{559BED12-FB0B-440F-8E9F-7895E6D77923}" destId="{45637C2C-1961-4B93-B04E-E99511F7EC28}" srcOrd="0" destOrd="0" presId="urn:microsoft.com/office/officeart/2005/8/layout/radial6"/>
    <dgm:cxn modelId="{1D935EDB-2116-4106-B8CA-15D16A1A6998}" srcId="{EF2479ED-610C-4C12-9D2D-F90B88B3FCE8}" destId="{0310C3CF-B1B1-4124-9CEC-8B499F1AD9A0}" srcOrd="0" destOrd="0" parTransId="{4A796602-F7C2-493D-9107-C7D73D87F333}" sibTransId="{559BED12-FB0B-440F-8E9F-7895E6D77923}"/>
    <dgm:cxn modelId="{2A33C5EC-D663-4CA5-A002-54356A7CC0DB}" type="presOf" srcId="{6A324179-FECF-4EB4-8231-29AA1DEAA605}" destId="{3C22ED3B-D46A-48C3-81E3-C22EAF4E1F6B}" srcOrd="0" destOrd="0" presId="urn:microsoft.com/office/officeart/2005/8/layout/radial6"/>
    <dgm:cxn modelId="{0C6EFE4F-CEA9-4164-85C5-1465D6491811}" type="presParOf" srcId="{78FEFAB5-AB30-4057-AA7B-21DA10856BB4}" destId="{48E7EF33-C202-4535-9A65-5B18973A8BBC}" srcOrd="0" destOrd="0" presId="urn:microsoft.com/office/officeart/2005/8/layout/radial6"/>
    <dgm:cxn modelId="{6AA9F26C-F214-441F-A244-138187125FAD}" type="presParOf" srcId="{78FEFAB5-AB30-4057-AA7B-21DA10856BB4}" destId="{6F6F944B-A569-4BBB-8012-3B125B42CE3B}" srcOrd="1" destOrd="0" presId="urn:microsoft.com/office/officeart/2005/8/layout/radial6"/>
    <dgm:cxn modelId="{BFDDBB24-BF7E-47F6-AFDB-403AD52245CD}" type="presParOf" srcId="{78FEFAB5-AB30-4057-AA7B-21DA10856BB4}" destId="{49BDF8D6-144C-4EB3-B430-B44906248ADB}" srcOrd="2" destOrd="0" presId="urn:microsoft.com/office/officeart/2005/8/layout/radial6"/>
    <dgm:cxn modelId="{F86AF695-E1DB-4420-ADDC-2F216C4E0865}" type="presParOf" srcId="{78FEFAB5-AB30-4057-AA7B-21DA10856BB4}" destId="{45637C2C-1961-4B93-B04E-E99511F7EC28}" srcOrd="3" destOrd="0" presId="urn:microsoft.com/office/officeart/2005/8/layout/radial6"/>
    <dgm:cxn modelId="{491282DB-4854-4534-B401-E37CAC2544BE}" type="presParOf" srcId="{78FEFAB5-AB30-4057-AA7B-21DA10856BB4}" destId="{D777228C-7693-41AC-9B72-E2AFA3A018AF}" srcOrd="4" destOrd="0" presId="urn:microsoft.com/office/officeart/2005/8/layout/radial6"/>
    <dgm:cxn modelId="{84F648EA-5615-44A1-B396-8B82F190F9C8}" type="presParOf" srcId="{78FEFAB5-AB30-4057-AA7B-21DA10856BB4}" destId="{7E39EED6-9155-4AAD-A1AF-1A631E256826}" srcOrd="5" destOrd="0" presId="urn:microsoft.com/office/officeart/2005/8/layout/radial6"/>
    <dgm:cxn modelId="{B99F272E-6D64-4F0B-8B5B-6B9B15A2A370}" type="presParOf" srcId="{78FEFAB5-AB30-4057-AA7B-21DA10856BB4}" destId="{81C62949-E234-4FAC-AEF8-503B94A6BAFB}" srcOrd="6" destOrd="0" presId="urn:microsoft.com/office/officeart/2005/8/layout/radial6"/>
    <dgm:cxn modelId="{AF10F1CF-145F-44D9-A46A-53E1129C8F20}" type="presParOf" srcId="{78FEFAB5-AB30-4057-AA7B-21DA10856BB4}" destId="{E2DA1461-A81C-45CB-9054-6895F70C7E4B}" srcOrd="7" destOrd="0" presId="urn:microsoft.com/office/officeart/2005/8/layout/radial6"/>
    <dgm:cxn modelId="{939F6838-748E-40BD-A561-E80AF0E35977}" type="presParOf" srcId="{78FEFAB5-AB30-4057-AA7B-21DA10856BB4}" destId="{2EFBB5CB-CA09-4B9A-86EE-830A14757AF2}" srcOrd="8" destOrd="0" presId="urn:microsoft.com/office/officeart/2005/8/layout/radial6"/>
    <dgm:cxn modelId="{01505E2A-19B2-4AEB-AF47-37F7933FF702}" type="presParOf" srcId="{78FEFAB5-AB30-4057-AA7B-21DA10856BB4}" destId="{3C22ED3B-D46A-48C3-81E3-C22EAF4E1F6B}" srcOrd="9" destOrd="0" presId="urn:microsoft.com/office/officeart/2005/8/layout/radial6"/>
    <dgm:cxn modelId="{428C9C94-0BC6-46CE-BC09-893B87DF2EFF}" type="presParOf" srcId="{78FEFAB5-AB30-4057-AA7B-21DA10856BB4}" destId="{FED37C89-2E59-47F3-8238-87F62D3C3FD5}" srcOrd="10" destOrd="0" presId="urn:microsoft.com/office/officeart/2005/8/layout/radial6"/>
    <dgm:cxn modelId="{613A4D1F-8194-4195-8B4C-4E876D007367}" type="presParOf" srcId="{78FEFAB5-AB30-4057-AA7B-21DA10856BB4}" destId="{E23FC769-2415-4C9A-937C-523867AD07E9}" srcOrd="11" destOrd="0" presId="urn:microsoft.com/office/officeart/2005/8/layout/radial6"/>
    <dgm:cxn modelId="{8412FF0F-6C0D-42B1-8C44-1244DD7FB015}" type="presParOf" srcId="{78FEFAB5-AB30-4057-AA7B-21DA10856BB4}" destId="{629EF630-8DF2-4C6E-9C2B-1B9EE4953AB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A60CD3F-46EB-43A9-83CD-F3268587350F}"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EF2479ED-610C-4C12-9D2D-F90B88B3FCE8}">
      <dgm:prSet phldrT="[Text]" custT="1"/>
      <dgm:spPr/>
      <dgm:t>
        <a:bodyPr/>
        <a:lstStyle/>
        <a:p>
          <a:r>
            <a:rPr lang="en-US" sz="1800" b="0" dirty="0">
              <a:latin typeface="+mn-lt"/>
            </a:rPr>
            <a:t>Prognosis</a:t>
          </a:r>
        </a:p>
      </dgm:t>
    </dgm:pt>
    <dgm:pt modelId="{71D85615-CFFC-4142-B391-97AA93D371C5}" type="parTrans" cxnId="{F8966C73-ECAB-470E-A41E-ACD7C31E4645}">
      <dgm:prSet/>
      <dgm:spPr/>
      <dgm:t>
        <a:bodyPr/>
        <a:lstStyle/>
        <a:p>
          <a:endParaRPr lang="en-US" sz="1800">
            <a:latin typeface="+mn-lt"/>
          </a:endParaRPr>
        </a:p>
      </dgm:t>
    </dgm:pt>
    <dgm:pt modelId="{BD2B4AA1-68A2-419D-973D-904415D5DD41}" type="sibTrans" cxnId="{F8966C73-ECAB-470E-A41E-ACD7C31E4645}">
      <dgm:prSet/>
      <dgm:spPr/>
      <dgm:t>
        <a:bodyPr/>
        <a:lstStyle/>
        <a:p>
          <a:endParaRPr lang="en-US" sz="1800">
            <a:latin typeface="+mn-lt"/>
          </a:endParaRPr>
        </a:p>
      </dgm:t>
    </dgm:pt>
    <dgm:pt modelId="{0310C3CF-B1B1-4124-9CEC-8B499F1AD9A0}">
      <dgm:prSet phldrT="[Text]" custT="1"/>
      <dgm:spPr/>
      <dgm:t>
        <a:bodyPr/>
        <a:lstStyle/>
        <a:p>
          <a:r>
            <a:rPr lang="en-US" sz="1800" b="0" dirty="0">
              <a:latin typeface="+mn-lt"/>
            </a:rPr>
            <a:t>Formulate</a:t>
          </a:r>
        </a:p>
      </dgm:t>
    </dgm:pt>
    <dgm:pt modelId="{4A796602-F7C2-493D-9107-C7D73D87F333}" type="parTrans" cxnId="{1D935EDB-2116-4106-B8CA-15D16A1A6998}">
      <dgm:prSet/>
      <dgm:spPr/>
      <dgm:t>
        <a:bodyPr/>
        <a:lstStyle/>
        <a:p>
          <a:endParaRPr lang="en-US" sz="1800">
            <a:latin typeface="+mn-lt"/>
          </a:endParaRPr>
        </a:p>
      </dgm:t>
    </dgm:pt>
    <dgm:pt modelId="{559BED12-FB0B-440F-8E9F-7895E6D77923}" type="sibTrans" cxnId="{1D935EDB-2116-4106-B8CA-15D16A1A6998}">
      <dgm:prSet/>
      <dgm:spPr/>
      <dgm:t>
        <a:bodyPr/>
        <a:lstStyle/>
        <a:p>
          <a:endParaRPr lang="en-US" sz="1800">
            <a:latin typeface="+mn-lt"/>
          </a:endParaRPr>
        </a:p>
      </dgm:t>
    </dgm:pt>
    <dgm:pt modelId="{3059B589-DD7F-409E-A2A8-78AC4C154819}">
      <dgm:prSet phldrT="[Text]" custT="1"/>
      <dgm:spPr>
        <a:solidFill>
          <a:schemeClr val="accent1"/>
        </a:solidFill>
      </dgm:spPr>
      <dgm:t>
        <a:bodyPr/>
        <a:lstStyle/>
        <a:p>
          <a:r>
            <a:rPr lang="en-US" sz="1800" b="0" dirty="0">
              <a:latin typeface="+mn-lt"/>
            </a:rPr>
            <a:t>Commun-icate</a:t>
          </a:r>
        </a:p>
      </dgm:t>
    </dgm:pt>
    <dgm:pt modelId="{BAE36B92-3886-4988-B660-5A21CBD76D15}" type="parTrans" cxnId="{DE9C24BF-76BD-4B5E-8BDD-7DB19FB747AF}">
      <dgm:prSet/>
      <dgm:spPr/>
      <dgm:t>
        <a:bodyPr/>
        <a:lstStyle/>
        <a:p>
          <a:endParaRPr lang="en-US" sz="1800">
            <a:latin typeface="+mn-lt"/>
          </a:endParaRPr>
        </a:p>
      </dgm:t>
    </dgm:pt>
    <dgm:pt modelId="{BB0B389D-F431-4770-AF24-E0D61BBC8F3F}" type="sibTrans" cxnId="{DE9C24BF-76BD-4B5E-8BDD-7DB19FB747AF}">
      <dgm:prSet/>
      <dgm:spPr/>
      <dgm:t>
        <a:bodyPr/>
        <a:lstStyle/>
        <a:p>
          <a:endParaRPr lang="en-US" sz="1800">
            <a:latin typeface="+mn-lt"/>
          </a:endParaRPr>
        </a:p>
      </dgm:t>
    </dgm:pt>
    <dgm:pt modelId="{9B1A71D4-3CD3-417C-94D5-80BC787F3A5A}">
      <dgm:prSet phldrT="[Text]" custT="1"/>
      <dgm:spPr>
        <a:solidFill>
          <a:schemeClr val="accent1"/>
        </a:solidFill>
      </dgm:spPr>
      <dgm:t>
        <a:bodyPr/>
        <a:lstStyle/>
        <a:p>
          <a:r>
            <a:rPr lang="en-US" sz="1800" b="0" dirty="0">
              <a:latin typeface="+mn-lt"/>
            </a:rPr>
            <a:t>Guide Decision-Making </a:t>
          </a:r>
        </a:p>
      </dgm:t>
    </dgm:pt>
    <dgm:pt modelId="{0B0FFA1D-7924-4374-9BA7-D2D23F19CA74}" type="parTrans" cxnId="{C423F594-8F7E-46EB-973F-52FD392AA219}">
      <dgm:prSet/>
      <dgm:spPr/>
      <dgm:t>
        <a:bodyPr/>
        <a:lstStyle/>
        <a:p>
          <a:endParaRPr lang="en-US" sz="1800">
            <a:latin typeface="+mn-lt"/>
          </a:endParaRPr>
        </a:p>
      </dgm:t>
    </dgm:pt>
    <dgm:pt modelId="{6A324179-FECF-4EB4-8231-29AA1DEAA605}" type="sibTrans" cxnId="{C423F594-8F7E-46EB-973F-52FD392AA219}">
      <dgm:prSet/>
      <dgm:spPr/>
      <dgm:t>
        <a:bodyPr/>
        <a:lstStyle/>
        <a:p>
          <a:endParaRPr lang="en-US" sz="1800">
            <a:latin typeface="+mn-lt"/>
          </a:endParaRPr>
        </a:p>
      </dgm:t>
    </dgm:pt>
    <dgm:pt modelId="{A9DC20D7-4BEE-486F-B280-BE5728A78A8F}">
      <dgm:prSet phldrT="[Text]" custT="1"/>
      <dgm:spPr>
        <a:solidFill>
          <a:schemeClr val="accent2"/>
        </a:solidFill>
      </dgm:spPr>
      <dgm:t>
        <a:bodyPr/>
        <a:lstStyle/>
        <a:p>
          <a:r>
            <a:rPr lang="en-US" sz="1800" b="0" dirty="0">
              <a:latin typeface="+mn-lt"/>
            </a:rPr>
            <a:t>Address Uncertainty</a:t>
          </a:r>
        </a:p>
      </dgm:t>
    </dgm:pt>
    <dgm:pt modelId="{6AF8D5FC-B5E5-4202-85C6-8811FF1E20B8}" type="parTrans" cxnId="{B461655B-09AC-4C7D-A71A-3DE8191D5302}">
      <dgm:prSet/>
      <dgm:spPr/>
      <dgm:t>
        <a:bodyPr/>
        <a:lstStyle/>
        <a:p>
          <a:endParaRPr lang="en-US" sz="1800">
            <a:latin typeface="+mn-lt"/>
          </a:endParaRPr>
        </a:p>
      </dgm:t>
    </dgm:pt>
    <dgm:pt modelId="{91FEE969-1E40-49D3-8EAF-80B639FE2313}" type="sibTrans" cxnId="{B461655B-09AC-4C7D-A71A-3DE8191D5302}">
      <dgm:prSet/>
      <dgm:spPr/>
      <dgm:t>
        <a:bodyPr/>
        <a:lstStyle/>
        <a:p>
          <a:endParaRPr lang="en-US" sz="1800">
            <a:latin typeface="+mn-lt"/>
          </a:endParaRPr>
        </a:p>
      </dgm:t>
    </dgm:pt>
    <dgm:pt modelId="{78FEFAB5-AB30-4057-AA7B-21DA10856BB4}" type="pres">
      <dgm:prSet presAssocID="{AA60CD3F-46EB-43A9-83CD-F3268587350F}" presName="Name0" presStyleCnt="0">
        <dgm:presLayoutVars>
          <dgm:chMax val="1"/>
          <dgm:dir/>
          <dgm:animLvl val="ctr"/>
          <dgm:resizeHandles val="exact"/>
        </dgm:presLayoutVars>
      </dgm:prSet>
      <dgm:spPr/>
    </dgm:pt>
    <dgm:pt modelId="{48E7EF33-C202-4535-9A65-5B18973A8BBC}" type="pres">
      <dgm:prSet presAssocID="{EF2479ED-610C-4C12-9D2D-F90B88B3FCE8}" presName="centerShape" presStyleLbl="node0" presStyleIdx="0" presStyleCnt="1"/>
      <dgm:spPr/>
    </dgm:pt>
    <dgm:pt modelId="{6F6F944B-A569-4BBB-8012-3B125B42CE3B}" type="pres">
      <dgm:prSet presAssocID="{0310C3CF-B1B1-4124-9CEC-8B499F1AD9A0}" presName="node" presStyleLbl="node1" presStyleIdx="0" presStyleCnt="4" custScaleX="142609" custScaleY="126874">
        <dgm:presLayoutVars>
          <dgm:bulletEnabled val="1"/>
        </dgm:presLayoutVars>
      </dgm:prSet>
      <dgm:spPr/>
    </dgm:pt>
    <dgm:pt modelId="{49BDF8D6-144C-4EB3-B430-B44906248ADB}" type="pres">
      <dgm:prSet presAssocID="{0310C3CF-B1B1-4124-9CEC-8B499F1AD9A0}" presName="dummy" presStyleCnt="0"/>
      <dgm:spPr/>
    </dgm:pt>
    <dgm:pt modelId="{45637C2C-1961-4B93-B04E-E99511F7EC28}" type="pres">
      <dgm:prSet presAssocID="{559BED12-FB0B-440F-8E9F-7895E6D77923}" presName="sibTrans" presStyleLbl="sibTrans2D1" presStyleIdx="0" presStyleCnt="4"/>
      <dgm:spPr/>
    </dgm:pt>
    <dgm:pt modelId="{D777228C-7693-41AC-9B72-E2AFA3A018AF}" type="pres">
      <dgm:prSet presAssocID="{3059B589-DD7F-409E-A2A8-78AC4C154819}" presName="node" presStyleLbl="node1" presStyleIdx="1" presStyleCnt="4" custScaleX="142609" custScaleY="126874">
        <dgm:presLayoutVars>
          <dgm:bulletEnabled val="1"/>
        </dgm:presLayoutVars>
      </dgm:prSet>
      <dgm:spPr/>
    </dgm:pt>
    <dgm:pt modelId="{7E39EED6-9155-4AAD-A1AF-1A631E256826}" type="pres">
      <dgm:prSet presAssocID="{3059B589-DD7F-409E-A2A8-78AC4C154819}" presName="dummy" presStyleCnt="0"/>
      <dgm:spPr/>
    </dgm:pt>
    <dgm:pt modelId="{81C62949-E234-4FAC-AEF8-503B94A6BAFB}" type="pres">
      <dgm:prSet presAssocID="{BB0B389D-F431-4770-AF24-E0D61BBC8F3F}" presName="sibTrans" presStyleLbl="sibTrans2D1" presStyleIdx="1" presStyleCnt="4"/>
      <dgm:spPr/>
    </dgm:pt>
    <dgm:pt modelId="{E2DA1461-A81C-45CB-9054-6895F70C7E4B}" type="pres">
      <dgm:prSet presAssocID="{9B1A71D4-3CD3-417C-94D5-80BC787F3A5A}" presName="node" presStyleLbl="node1" presStyleIdx="2" presStyleCnt="4" custScaleX="142609" custScaleY="126874">
        <dgm:presLayoutVars>
          <dgm:bulletEnabled val="1"/>
        </dgm:presLayoutVars>
      </dgm:prSet>
      <dgm:spPr/>
    </dgm:pt>
    <dgm:pt modelId="{2EFBB5CB-CA09-4B9A-86EE-830A14757AF2}" type="pres">
      <dgm:prSet presAssocID="{9B1A71D4-3CD3-417C-94D5-80BC787F3A5A}" presName="dummy" presStyleCnt="0"/>
      <dgm:spPr/>
    </dgm:pt>
    <dgm:pt modelId="{3C22ED3B-D46A-48C3-81E3-C22EAF4E1F6B}" type="pres">
      <dgm:prSet presAssocID="{6A324179-FECF-4EB4-8231-29AA1DEAA605}" presName="sibTrans" presStyleLbl="sibTrans2D1" presStyleIdx="2" presStyleCnt="4"/>
      <dgm:spPr/>
    </dgm:pt>
    <dgm:pt modelId="{FED37C89-2E59-47F3-8238-87F62D3C3FD5}" type="pres">
      <dgm:prSet presAssocID="{A9DC20D7-4BEE-486F-B280-BE5728A78A8F}" presName="node" presStyleLbl="node1" presStyleIdx="3" presStyleCnt="4" custScaleX="142609" custScaleY="126874" custRadScaleRad="99190" custRadScaleInc="1566">
        <dgm:presLayoutVars>
          <dgm:bulletEnabled val="1"/>
        </dgm:presLayoutVars>
      </dgm:prSet>
      <dgm:spPr/>
    </dgm:pt>
    <dgm:pt modelId="{E23FC769-2415-4C9A-937C-523867AD07E9}" type="pres">
      <dgm:prSet presAssocID="{A9DC20D7-4BEE-486F-B280-BE5728A78A8F}" presName="dummy" presStyleCnt="0"/>
      <dgm:spPr/>
    </dgm:pt>
    <dgm:pt modelId="{629EF630-8DF2-4C6E-9C2B-1B9EE4953AB7}" type="pres">
      <dgm:prSet presAssocID="{91FEE969-1E40-49D3-8EAF-80B639FE2313}" presName="sibTrans" presStyleLbl="sibTrans2D1" presStyleIdx="3" presStyleCnt="4"/>
      <dgm:spPr/>
    </dgm:pt>
  </dgm:ptLst>
  <dgm:cxnLst>
    <dgm:cxn modelId="{B461655B-09AC-4C7D-A71A-3DE8191D5302}" srcId="{EF2479ED-610C-4C12-9D2D-F90B88B3FCE8}" destId="{A9DC20D7-4BEE-486F-B280-BE5728A78A8F}" srcOrd="3" destOrd="0" parTransId="{6AF8D5FC-B5E5-4202-85C6-8811FF1E20B8}" sibTransId="{91FEE969-1E40-49D3-8EAF-80B639FE2313}"/>
    <dgm:cxn modelId="{F86B8B46-CD18-47BB-9AEF-9D53C1A64B91}" type="presOf" srcId="{9B1A71D4-3CD3-417C-94D5-80BC787F3A5A}" destId="{E2DA1461-A81C-45CB-9054-6895F70C7E4B}" srcOrd="0" destOrd="0" presId="urn:microsoft.com/office/officeart/2005/8/layout/radial6"/>
    <dgm:cxn modelId="{9523F751-78AE-403D-A33D-80352CA9EAF6}" type="presOf" srcId="{0310C3CF-B1B1-4124-9CEC-8B499F1AD9A0}" destId="{6F6F944B-A569-4BBB-8012-3B125B42CE3B}" srcOrd="0" destOrd="0" presId="urn:microsoft.com/office/officeart/2005/8/layout/radial6"/>
    <dgm:cxn modelId="{F8966C73-ECAB-470E-A41E-ACD7C31E4645}" srcId="{AA60CD3F-46EB-43A9-83CD-F3268587350F}" destId="{EF2479ED-610C-4C12-9D2D-F90B88B3FCE8}" srcOrd="0" destOrd="0" parTransId="{71D85615-CFFC-4142-B391-97AA93D371C5}" sibTransId="{BD2B4AA1-68A2-419D-973D-904415D5DD41}"/>
    <dgm:cxn modelId="{9845A27D-7CE9-4F1B-8C75-DB090A45B335}" type="presOf" srcId="{3059B589-DD7F-409E-A2A8-78AC4C154819}" destId="{D777228C-7693-41AC-9B72-E2AFA3A018AF}" srcOrd="0" destOrd="0" presId="urn:microsoft.com/office/officeart/2005/8/layout/radial6"/>
    <dgm:cxn modelId="{7BD70B94-8716-417C-A854-06CDC16F6814}" type="presOf" srcId="{A9DC20D7-4BEE-486F-B280-BE5728A78A8F}" destId="{FED37C89-2E59-47F3-8238-87F62D3C3FD5}" srcOrd="0" destOrd="0" presId="urn:microsoft.com/office/officeart/2005/8/layout/radial6"/>
    <dgm:cxn modelId="{C423F594-8F7E-46EB-973F-52FD392AA219}" srcId="{EF2479ED-610C-4C12-9D2D-F90B88B3FCE8}" destId="{9B1A71D4-3CD3-417C-94D5-80BC787F3A5A}" srcOrd="2" destOrd="0" parTransId="{0B0FFA1D-7924-4374-9BA7-D2D23F19CA74}" sibTransId="{6A324179-FECF-4EB4-8231-29AA1DEAA605}"/>
    <dgm:cxn modelId="{3DFAAF9C-4627-4D8D-8053-56EF3DDD921F}" type="presOf" srcId="{BB0B389D-F431-4770-AF24-E0D61BBC8F3F}" destId="{81C62949-E234-4FAC-AEF8-503B94A6BAFB}" srcOrd="0" destOrd="0" presId="urn:microsoft.com/office/officeart/2005/8/layout/radial6"/>
    <dgm:cxn modelId="{1AD8D8A1-1F06-4689-9973-B9455EC0D33B}" type="presOf" srcId="{AA60CD3F-46EB-43A9-83CD-F3268587350F}" destId="{78FEFAB5-AB30-4057-AA7B-21DA10856BB4}" srcOrd="0" destOrd="0" presId="urn:microsoft.com/office/officeart/2005/8/layout/radial6"/>
    <dgm:cxn modelId="{2BEDB7A4-43B9-405E-B48E-74DC9507262A}" type="presOf" srcId="{EF2479ED-610C-4C12-9D2D-F90B88B3FCE8}" destId="{48E7EF33-C202-4535-9A65-5B18973A8BBC}" srcOrd="0" destOrd="0" presId="urn:microsoft.com/office/officeart/2005/8/layout/radial6"/>
    <dgm:cxn modelId="{DE9C24BF-76BD-4B5E-8BDD-7DB19FB747AF}" srcId="{EF2479ED-610C-4C12-9D2D-F90B88B3FCE8}" destId="{3059B589-DD7F-409E-A2A8-78AC4C154819}" srcOrd="1" destOrd="0" parTransId="{BAE36B92-3886-4988-B660-5A21CBD76D15}" sibTransId="{BB0B389D-F431-4770-AF24-E0D61BBC8F3F}"/>
    <dgm:cxn modelId="{E2E52ECC-3570-4B89-B806-E1217B8338FD}" type="presOf" srcId="{91FEE969-1E40-49D3-8EAF-80B639FE2313}" destId="{629EF630-8DF2-4C6E-9C2B-1B9EE4953AB7}" srcOrd="0" destOrd="0" presId="urn:microsoft.com/office/officeart/2005/8/layout/radial6"/>
    <dgm:cxn modelId="{BC9997D8-D185-4BAC-BF52-7221AD7EF65F}" type="presOf" srcId="{559BED12-FB0B-440F-8E9F-7895E6D77923}" destId="{45637C2C-1961-4B93-B04E-E99511F7EC28}" srcOrd="0" destOrd="0" presId="urn:microsoft.com/office/officeart/2005/8/layout/radial6"/>
    <dgm:cxn modelId="{1D935EDB-2116-4106-B8CA-15D16A1A6998}" srcId="{EF2479ED-610C-4C12-9D2D-F90B88B3FCE8}" destId="{0310C3CF-B1B1-4124-9CEC-8B499F1AD9A0}" srcOrd="0" destOrd="0" parTransId="{4A796602-F7C2-493D-9107-C7D73D87F333}" sibTransId="{559BED12-FB0B-440F-8E9F-7895E6D77923}"/>
    <dgm:cxn modelId="{2A33C5EC-D663-4CA5-A002-54356A7CC0DB}" type="presOf" srcId="{6A324179-FECF-4EB4-8231-29AA1DEAA605}" destId="{3C22ED3B-D46A-48C3-81E3-C22EAF4E1F6B}" srcOrd="0" destOrd="0" presId="urn:microsoft.com/office/officeart/2005/8/layout/radial6"/>
    <dgm:cxn modelId="{0C6EFE4F-CEA9-4164-85C5-1465D6491811}" type="presParOf" srcId="{78FEFAB5-AB30-4057-AA7B-21DA10856BB4}" destId="{48E7EF33-C202-4535-9A65-5B18973A8BBC}" srcOrd="0" destOrd="0" presId="urn:microsoft.com/office/officeart/2005/8/layout/radial6"/>
    <dgm:cxn modelId="{6AA9F26C-F214-441F-A244-138187125FAD}" type="presParOf" srcId="{78FEFAB5-AB30-4057-AA7B-21DA10856BB4}" destId="{6F6F944B-A569-4BBB-8012-3B125B42CE3B}" srcOrd="1" destOrd="0" presId="urn:microsoft.com/office/officeart/2005/8/layout/radial6"/>
    <dgm:cxn modelId="{BFDDBB24-BF7E-47F6-AFDB-403AD52245CD}" type="presParOf" srcId="{78FEFAB5-AB30-4057-AA7B-21DA10856BB4}" destId="{49BDF8D6-144C-4EB3-B430-B44906248ADB}" srcOrd="2" destOrd="0" presId="urn:microsoft.com/office/officeart/2005/8/layout/radial6"/>
    <dgm:cxn modelId="{F86AF695-E1DB-4420-ADDC-2F216C4E0865}" type="presParOf" srcId="{78FEFAB5-AB30-4057-AA7B-21DA10856BB4}" destId="{45637C2C-1961-4B93-B04E-E99511F7EC28}" srcOrd="3" destOrd="0" presId="urn:microsoft.com/office/officeart/2005/8/layout/radial6"/>
    <dgm:cxn modelId="{491282DB-4854-4534-B401-E37CAC2544BE}" type="presParOf" srcId="{78FEFAB5-AB30-4057-AA7B-21DA10856BB4}" destId="{D777228C-7693-41AC-9B72-E2AFA3A018AF}" srcOrd="4" destOrd="0" presId="urn:microsoft.com/office/officeart/2005/8/layout/radial6"/>
    <dgm:cxn modelId="{84F648EA-5615-44A1-B396-8B82F190F9C8}" type="presParOf" srcId="{78FEFAB5-AB30-4057-AA7B-21DA10856BB4}" destId="{7E39EED6-9155-4AAD-A1AF-1A631E256826}" srcOrd="5" destOrd="0" presId="urn:microsoft.com/office/officeart/2005/8/layout/radial6"/>
    <dgm:cxn modelId="{B99F272E-6D64-4F0B-8B5B-6B9B15A2A370}" type="presParOf" srcId="{78FEFAB5-AB30-4057-AA7B-21DA10856BB4}" destId="{81C62949-E234-4FAC-AEF8-503B94A6BAFB}" srcOrd="6" destOrd="0" presId="urn:microsoft.com/office/officeart/2005/8/layout/radial6"/>
    <dgm:cxn modelId="{AF10F1CF-145F-44D9-A46A-53E1129C8F20}" type="presParOf" srcId="{78FEFAB5-AB30-4057-AA7B-21DA10856BB4}" destId="{E2DA1461-A81C-45CB-9054-6895F70C7E4B}" srcOrd="7" destOrd="0" presId="urn:microsoft.com/office/officeart/2005/8/layout/radial6"/>
    <dgm:cxn modelId="{939F6838-748E-40BD-A561-E80AF0E35977}" type="presParOf" srcId="{78FEFAB5-AB30-4057-AA7B-21DA10856BB4}" destId="{2EFBB5CB-CA09-4B9A-86EE-830A14757AF2}" srcOrd="8" destOrd="0" presId="urn:microsoft.com/office/officeart/2005/8/layout/radial6"/>
    <dgm:cxn modelId="{01505E2A-19B2-4AEB-AF47-37F7933FF702}" type="presParOf" srcId="{78FEFAB5-AB30-4057-AA7B-21DA10856BB4}" destId="{3C22ED3B-D46A-48C3-81E3-C22EAF4E1F6B}" srcOrd="9" destOrd="0" presId="urn:microsoft.com/office/officeart/2005/8/layout/radial6"/>
    <dgm:cxn modelId="{428C9C94-0BC6-46CE-BC09-893B87DF2EFF}" type="presParOf" srcId="{78FEFAB5-AB30-4057-AA7B-21DA10856BB4}" destId="{FED37C89-2E59-47F3-8238-87F62D3C3FD5}" srcOrd="10" destOrd="0" presId="urn:microsoft.com/office/officeart/2005/8/layout/radial6"/>
    <dgm:cxn modelId="{613A4D1F-8194-4195-8B4C-4E876D007367}" type="presParOf" srcId="{78FEFAB5-AB30-4057-AA7B-21DA10856BB4}" destId="{E23FC769-2415-4C9A-937C-523867AD07E9}" srcOrd="11" destOrd="0" presId="urn:microsoft.com/office/officeart/2005/8/layout/radial6"/>
    <dgm:cxn modelId="{8412FF0F-6C0D-42B1-8C44-1244DD7FB015}" type="presParOf" srcId="{78FEFAB5-AB30-4057-AA7B-21DA10856BB4}" destId="{629EF630-8DF2-4C6E-9C2B-1B9EE4953AB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dgm:t>
        <a:bodyPr/>
        <a:lstStyle/>
        <a:p>
          <a:r>
            <a:rPr lang="en-US" sz="1800" b="0" dirty="0">
              <a:latin typeface="+mn-lt"/>
            </a:rPr>
            <a:t>Anticipate</a:t>
          </a:r>
        </a:p>
      </dgm:t>
    </dgm:pt>
    <dgm:pt modelId="{E2B2B7E7-5BB6-4CD1-98D8-90F68A3AC991}" type="parTrans" cxnId="{1A47B3DF-D7E6-440E-8124-8507725C6A22}">
      <dgm:prSet/>
      <dgm:spPr/>
      <dgm:t>
        <a:bodyPr/>
        <a:lstStyle/>
        <a:p>
          <a:endParaRPr lang="en-US" sz="1800" b="1">
            <a:latin typeface="+mn-lt"/>
          </a:endParaRPr>
        </a:p>
      </dgm:t>
    </dgm:pt>
    <dgm:pt modelId="{8C34F81F-ECAB-4468-8638-10C54F222BB4}" type="sibTrans" cxnId="{1A47B3DF-D7E6-440E-8124-8507725C6A22}">
      <dgm:prSet custT="1"/>
      <dgm:spPr/>
      <dgm:t>
        <a:bodyPr/>
        <a:lstStyle/>
        <a:p>
          <a:endParaRPr lang="en-US" sz="1800" b="0" dirty="0">
            <a:latin typeface="+mn-lt"/>
          </a:endParaRPr>
        </a:p>
      </dgm:t>
    </dgm:pt>
    <dgm:pt modelId="{BF47026E-B6D1-4D67-9018-8BD3BC957C07}">
      <dgm:prSet phldrT="[Text]" custT="1"/>
      <dgm:spPr/>
      <dgm:t>
        <a:bodyPr/>
        <a:lstStyle/>
        <a:p>
          <a:r>
            <a:rPr lang="en-US" sz="1800" b="0" dirty="0">
              <a:latin typeface="+mn-lt"/>
            </a:rPr>
            <a:t>Anchor</a:t>
          </a:r>
        </a:p>
      </dgm:t>
    </dgm:pt>
    <dgm:pt modelId="{0C8A1309-69D6-428D-994A-BCA2D5CF5E3A}" type="parTrans" cxnId="{E984FD66-7540-4020-B48B-2016D0A99A0E}">
      <dgm:prSet/>
      <dgm:spPr/>
      <dgm:t>
        <a:bodyPr/>
        <a:lstStyle/>
        <a:p>
          <a:endParaRPr lang="en-US" sz="1800" b="1">
            <a:latin typeface="+mn-lt"/>
          </a:endParaRPr>
        </a:p>
      </dgm:t>
    </dgm:pt>
    <dgm:pt modelId="{653CB5F6-D0DF-498A-91C8-A4740BFD084B}" type="sibTrans" cxnId="{E984FD66-7540-4020-B48B-2016D0A99A0E}">
      <dgm:prSet custT="1"/>
      <dgm:spPr/>
      <dgm:t>
        <a:bodyPr/>
        <a:lstStyle/>
        <a:p>
          <a:endParaRPr lang="en-US" sz="1800" b="0" dirty="0">
            <a:latin typeface="+mn-lt"/>
          </a:endParaRPr>
        </a:p>
      </dgm:t>
    </dgm:pt>
    <dgm:pt modelId="{E9BDD85C-565C-4D66-918C-9BF3F1671C79}">
      <dgm:prSet phldrT="[Text]" custT="1"/>
      <dgm:spPr/>
      <dgm:t>
        <a:bodyPr/>
        <a:lstStyle/>
        <a:p>
          <a:r>
            <a:rPr lang="en-US" sz="1800" b="0" dirty="0">
              <a:latin typeface="+mn-lt"/>
            </a:rPr>
            <a:t>Tailor</a:t>
          </a:r>
        </a:p>
      </dgm:t>
    </dgm:pt>
    <dgm:pt modelId="{16ECA582-1D2E-4816-A01B-F0B1EC2EEB62}" type="parTrans" cxnId="{B70CA9EC-AA53-4C31-8D83-2AAC6532127F}">
      <dgm:prSet/>
      <dgm:spPr/>
      <dgm:t>
        <a:bodyPr/>
        <a:lstStyle/>
        <a:p>
          <a:endParaRPr lang="en-US" sz="1800" b="1">
            <a:latin typeface="+mn-lt"/>
          </a:endParaRPr>
        </a:p>
      </dgm:t>
    </dgm:pt>
    <dgm:pt modelId="{831537AA-F2DB-40C1-B0A9-5D3D90288CE5}" type="sibTrans" cxnId="{B70CA9EC-AA53-4C31-8D83-2AAC6532127F}">
      <dgm:prSet custT="1"/>
      <dgm:spPr/>
      <dgm:t>
        <a:bodyPr/>
        <a:lstStyle/>
        <a:p>
          <a:endParaRPr lang="en-US" sz="1800" b="0" dirty="0">
            <a:latin typeface="+mn-lt"/>
          </a:endParaRPr>
        </a:p>
      </dgm:t>
    </dgm:pt>
    <dgm:pt modelId="{F8EB28FE-A48D-4657-98CA-045B21830075}">
      <dgm:prSet phldrT="[Text]" custT="1"/>
      <dgm:spPr/>
      <dgm:t>
        <a:bodyPr/>
        <a:lstStyle/>
        <a:p>
          <a:r>
            <a:rPr lang="en-US" sz="1800" b="0" dirty="0">
              <a:latin typeface="+mn-lt"/>
            </a:rPr>
            <a:t>De-Bias</a:t>
          </a:r>
        </a:p>
      </dgm:t>
    </dgm:pt>
    <dgm:pt modelId="{84ADD64B-300B-4E22-91EF-5179A0C217FB}" type="parTrans" cxnId="{C0C15031-D4FD-48C7-8A79-09B04C667811}">
      <dgm:prSet/>
      <dgm:spPr/>
      <dgm:t>
        <a:bodyPr/>
        <a:lstStyle/>
        <a:p>
          <a:endParaRPr lang="en-US" sz="1800" b="1">
            <a:latin typeface="+mn-lt"/>
          </a:endParaRPr>
        </a:p>
      </dgm:t>
    </dgm:pt>
    <dgm:pt modelId="{9DC8901C-DE6C-4579-8AD6-0CBF4064D96D}" type="sibTrans" cxnId="{C0C15031-D4FD-48C7-8A79-09B04C667811}">
      <dgm:prSet custT="1"/>
      <dgm:spPr/>
      <dgm:t>
        <a:bodyPr/>
        <a:lstStyle/>
        <a:p>
          <a:endParaRPr lang="en-US" sz="18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ED1E3305-A789-49FD-83EA-7897E362F83D}" type="presOf" srcId="{E9BDD85C-565C-4D66-918C-9BF3F1671C79}" destId="{18908871-8B49-489E-84DC-8684A3ED5EB6}" srcOrd="0" destOrd="0" presId="urn:microsoft.com/office/officeart/2005/8/layout/cycle2"/>
    <dgm:cxn modelId="{8C904111-E8AF-419B-ABA5-F9908718B862}" type="presOf" srcId="{831537AA-F2DB-40C1-B0A9-5D3D90288CE5}" destId="{FE0A3DE5-5A51-41C9-872B-0FE8C055E2EB}" srcOrd="1" destOrd="0" presId="urn:microsoft.com/office/officeart/2005/8/layout/cycle2"/>
    <dgm:cxn modelId="{A8818821-6BD5-4D63-8F51-A1A78CC49097}" type="presOf" srcId="{9DC8901C-DE6C-4579-8AD6-0CBF4064D96D}" destId="{13D6071B-B138-4E4A-89C3-C59CA1FC7B18}"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242B2239-705E-4817-93AB-93582B7B08AC}" type="presOf" srcId="{653CB5F6-D0DF-498A-91C8-A4740BFD084B}" destId="{C50B7ADA-2B31-4F35-BAE1-F11B1C2CE29D}" srcOrd="0" destOrd="0" presId="urn:microsoft.com/office/officeart/2005/8/layout/cycle2"/>
    <dgm:cxn modelId="{822DE05C-A7F6-4BA1-A6C7-76448716C060}" type="presOf" srcId="{8C34F81F-ECAB-4468-8638-10C54F222BB4}" destId="{50C375E2-8EB7-4F59-B6C2-3ED33FC700F7}" srcOrd="1" destOrd="0" presId="urn:microsoft.com/office/officeart/2005/8/layout/cycle2"/>
    <dgm:cxn modelId="{E984FD66-7540-4020-B48B-2016D0A99A0E}" srcId="{A9BD5F75-C2A9-42D2-ACF2-FA266E294006}" destId="{BF47026E-B6D1-4D67-9018-8BD3BC957C07}" srcOrd="1" destOrd="0" parTransId="{0C8A1309-69D6-428D-994A-BCA2D5CF5E3A}" sibTransId="{653CB5F6-D0DF-498A-91C8-A4740BFD084B}"/>
    <dgm:cxn modelId="{307B4C6A-C010-400D-AD1D-78D4947F41E6}" type="presOf" srcId="{831537AA-F2DB-40C1-B0A9-5D3D90288CE5}" destId="{9ACDCB77-46D9-487E-B881-22BEC86BCE7B}" srcOrd="0" destOrd="0" presId="urn:microsoft.com/office/officeart/2005/8/layout/cycle2"/>
    <dgm:cxn modelId="{C5272281-64EA-419E-AB67-6D5B0C40004C}" type="presOf" srcId="{BF47026E-B6D1-4D67-9018-8BD3BC957C07}" destId="{D7F77A35-BDBD-4004-A4CA-278E1C5A054B}" srcOrd="0" destOrd="0" presId="urn:microsoft.com/office/officeart/2005/8/layout/cycle2"/>
    <dgm:cxn modelId="{93A65987-3594-4831-AC86-C64EDCC2A120}" type="presOf" srcId="{8C34F81F-ECAB-4468-8638-10C54F222BB4}" destId="{B0A87309-C883-42F8-859F-218B846A119F}" srcOrd="0" destOrd="0" presId="urn:microsoft.com/office/officeart/2005/8/layout/cycle2"/>
    <dgm:cxn modelId="{D0001B90-FEAB-4357-8966-73CE0ED84CD8}" type="presOf" srcId="{F8EB28FE-A48D-4657-98CA-045B21830075}" destId="{2DC6B80A-795A-4ABB-965C-17BD5F239C2D}" srcOrd="0" destOrd="0" presId="urn:microsoft.com/office/officeart/2005/8/layout/cycle2"/>
    <dgm:cxn modelId="{9CF1499E-CC8C-4F97-95F2-B5142DE545B3}" type="presOf" srcId="{A9BD5F75-C2A9-42D2-ACF2-FA266E294006}" destId="{D11BE42D-A157-4193-8D9C-68F2EB0CCA04}" srcOrd="0" destOrd="0" presId="urn:microsoft.com/office/officeart/2005/8/layout/cycle2"/>
    <dgm:cxn modelId="{7D05F6BE-896A-43F1-8DF3-491AA85B7DA1}" type="presOf" srcId="{653CB5F6-D0DF-498A-91C8-A4740BFD084B}" destId="{A87F4E59-322E-43DD-A06D-4A1D3DEE3301}" srcOrd="1"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DB7843E7-799E-4389-A379-95E756246C4F}" type="presOf" srcId="{B20F7883-2D63-4B50-84F6-35E03EC14505}" destId="{5360DECE-E027-40CF-9B19-5AF331BF34AA}" srcOrd="0" destOrd="0" presId="urn:microsoft.com/office/officeart/2005/8/layout/cycle2"/>
    <dgm:cxn modelId="{B70CA9EC-AA53-4C31-8D83-2AAC6532127F}" srcId="{A9BD5F75-C2A9-42D2-ACF2-FA266E294006}" destId="{E9BDD85C-565C-4D66-918C-9BF3F1671C79}" srcOrd="2" destOrd="0" parTransId="{16ECA582-1D2E-4816-A01B-F0B1EC2EEB62}" sibTransId="{831537AA-F2DB-40C1-B0A9-5D3D90288CE5}"/>
    <dgm:cxn modelId="{331BC7FE-1D79-42AB-A95E-213ECFD41D24}" type="presOf" srcId="{9DC8901C-DE6C-4579-8AD6-0CBF4064D96D}" destId="{5EF39A6F-2F93-424F-AD03-62C8F8DC0B00}" srcOrd="1" destOrd="0" presId="urn:microsoft.com/office/officeart/2005/8/layout/cycle2"/>
    <dgm:cxn modelId="{011D5578-BD1E-4815-9BDB-94F8E66E1DF7}" type="presParOf" srcId="{D11BE42D-A157-4193-8D9C-68F2EB0CCA04}" destId="{5360DECE-E027-40CF-9B19-5AF331BF34AA}" srcOrd="0" destOrd="0" presId="urn:microsoft.com/office/officeart/2005/8/layout/cycle2"/>
    <dgm:cxn modelId="{048F23AF-023A-44B4-B105-1A625472A1E8}" type="presParOf" srcId="{D11BE42D-A157-4193-8D9C-68F2EB0CCA04}" destId="{B0A87309-C883-42F8-859F-218B846A119F}" srcOrd="1" destOrd="0" presId="urn:microsoft.com/office/officeart/2005/8/layout/cycle2"/>
    <dgm:cxn modelId="{FE8E7F74-7979-47B5-8DF6-81A93ACFCA53}" type="presParOf" srcId="{B0A87309-C883-42F8-859F-218B846A119F}" destId="{50C375E2-8EB7-4F59-B6C2-3ED33FC700F7}" srcOrd="0" destOrd="0" presId="urn:microsoft.com/office/officeart/2005/8/layout/cycle2"/>
    <dgm:cxn modelId="{A95EBCA7-E1DF-4885-B6B9-1EB21C1645C9}" type="presParOf" srcId="{D11BE42D-A157-4193-8D9C-68F2EB0CCA04}" destId="{D7F77A35-BDBD-4004-A4CA-278E1C5A054B}" srcOrd="2" destOrd="0" presId="urn:microsoft.com/office/officeart/2005/8/layout/cycle2"/>
    <dgm:cxn modelId="{9C5AB613-48EB-4B18-92F3-211375785095}" type="presParOf" srcId="{D11BE42D-A157-4193-8D9C-68F2EB0CCA04}" destId="{C50B7ADA-2B31-4F35-BAE1-F11B1C2CE29D}" srcOrd="3" destOrd="0" presId="urn:microsoft.com/office/officeart/2005/8/layout/cycle2"/>
    <dgm:cxn modelId="{83F3CB48-CA07-48D7-BB43-38EDD66AD9EE}" type="presParOf" srcId="{C50B7ADA-2B31-4F35-BAE1-F11B1C2CE29D}" destId="{A87F4E59-322E-43DD-A06D-4A1D3DEE3301}" srcOrd="0" destOrd="0" presId="urn:microsoft.com/office/officeart/2005/8/layout/cycle2"/>
    <dgm:cxn modelId="{56B878D0-E63E-4C23-921C-6A20BAA31383}" type="presParOf" srcId="{D11BE42D-A157-4193-8D9C-68F2EB0CCA04}" destId="{18908871-8B49-489E-84DC-8684A3ED5EB6}" srcOrd="4" destOrd="0" presId="urn:microsoft.com/office/officeart/2005/8/layout/cycle2"/>
    <dgm:cxn modelId="{852090F8-04EE-4B77-85C9-1551932CD8A4}" type="presParOf" srcId="{D11BE42D-A157-4193-8D9C-68F2EB0CCA04}" destId="{9ACDCB77-46D9-487E-B881-22BEC86BCE7B}" srcOrd="5" destOrd="0" presId="urn:microsoft.com/office/officeart/2005/8/layout/cycle2"/>
    <dgm:cxn modelId="{756EE58F-A3B1-43A1-B5A6-7206B3AB2BEE}" type="presParOf" srcId="{9ACDCB77-46D9-487E-B881-22BEC86BCE7B}" destId="{FE0A3DE5-5A51-41C9-872B-0FE8C055E2EB}" srcOrd="0" destOrd="0" presId="urn:microsoft.com/office/officeart/2005/8/layout/cycle2"/>
    <dgm:cxn modelId="{7B0ED809-09E3-434B-91D1-E0AAE78A3205}" type="presParOf" srcId="{D11BE42D-A157-4193-8D9C-68F2EB0CCA04}" destId="{2DC6B80A-795A-4ABB-965C-17BD5F239C2D}" srcOrd="6" destOrd="0" presId="urn:microsoft.com/office/officeart/2005/8/layout/cycle2"/>
    <dgm:cxn modelId="{E004DA9C-05FE-43CD-9D5C-ECC0E3C2A552}" type="presParOf" srcId="{D11BE42D-A157-4193-8D9C-68F2EB0CCA04}" destId="{13D6071B-B138-4E4A-89C3-C59CA1FC7B18}" srcOrd="7" destOrd="0" presId="urn:microsoft.com/office/officeart/2005/8/layout/cycle2"/>
    <dgm:cxn modelId="{C115A08A-5CF5-49E9-B18A-CF90D181BEDB}"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a:solidFill>
          <a:schemeClr val="accent2"/>
        </a:solidFill>
      </dgm:spPr>
      <dgm:t>
        <a:bodyPr/>
        <a:lstStyle/>
        <a:p>
          <a:r>
            <a:rPr lang="en-US" sz="1400" b="0" dirty="0">
              <a:latin typeface="+mn-lt"/>
            </a:rPr>
            <a:t>Anticipate</a:t>
          </a:r>
        </a:p>
      </dgm:t>
    </dgm:pt>
    <dgm:pt modelId="{E2B2B7E7-5BB6-4CD1-98D8-90F68A3AC991}" type="parTrans" cxnId="{1A47B3DF-D7E6-440E-8124-8507725C6A22}">
      <dgm:prSet/>
      <dgm:spPr/>
      <dgm:t>
        <a:bodyPr/>
        <a:lstStyle/>
        <a:p>
          <a:endParaRPr lang="en-US" sz="1600" b="1">
            <a:latin typeface="+mn-lt"/>
          </a:endParaRPr>
        </a:p>
      </dgm:t>
    </dgm:pt>
    <dgm:pt modelId="{8C34F81F-ECAB-4468-8638-10C54F222BB4}" type="sibTrans" cxnId="{1A47B3DF-D7E6-440E-8124-8507725C6A22}">
      <dgm:prSet custT="1"/>
      <dgm:spPr/>
      <dgm:t>
        <a:bodyPr/>
        <a:lstStyle/>
        <a:p>
          <a:endParaRPr lang="en-US" sz="1600" b="0" dirty="0">
            <a:latin typeface="+mn-lt"/>
          </a:endParaRPr>
        </a:p>
      </dgm:t>
    </dgm:pt>
    <dgm:pt modelId="{BF47026E-B6D1-4D67-9018-8BD3BC957C07}">
      <dgm:prSet phldrT="[Text]" custT="1"/>
      <dgm:spPr/>
      <dgm:t>
        <a:bodyPr/>
        <a:lstStyle/>
        <a:p>
          <a:r>
            <a:rPr lang="en-US" sz="1600" b="0" dirty="0">
              <a:latin typeface="+mn-lt"/>
            </a:rPr>
            <a:t>Anchor</a:t>
          </a:r>
        </a:p>
      </dgm:t>
    </dgm:pt>
    <dgm:pt modelId="{0C8A1309-69D6-428D-994A-BCA2D5CF5E3A}" type="parTrans" cxnId="{E984FD66-7540-4020-B48B-2016D0A99A0E}">
      <dgm:prSet/>
      <dgm:spPr/>
      <dgm:t>
        <a:bodyPr/>
        <a:lstStyle/>
        <a:p>
          <a:endParaRPr lang="en-US" sz="1600" b="1">
            <a:latin typeface="+mn-lt"/>
          </a:endParaRPr>
        </a:p>
      </dgm:t>
    </dgm:pt>
    <dgm:pt modelId="{653CB5F6-D0DF-498A-91C8-A4740BFD084B}" type="sibTrans" cxnId="{E984FD66-7540-4020-B48B-2016D0A99A0E}">
      <dgm:prSet custT="1"/>
      <dgm:spPr/>
      <dgm:t>
        <a:bodyPr/>
        <a:lstStyle/>
        <a:p>
          <a:endParaRPr lang="en-US" sz="1600" b="0" dirty="0">
            <a:latin typeface="+mn-lt"/>
          </a:endParaRPr>
        </a:p>
      </dgm:t>
    </dgm:pt>
    <dgm:pt modelId="{E9BDD85C-565C-4D66-918C-9BF3F1671C79}">
      <dgm:prSet phldrT="[Text]" custT="1"/>
      <dgm:spPr/>
      <dgm:t>
        <a:bodyPr/>
        <a:lstStyle/>
        <a:p>
          <a:r>
            <a:rPr lang="en-US" sz="1600" b="0" dirty="0">
              <a:latin typeface="+mn-lt"/>
            </a:rPr>
            <a:t>Tailor</a:t>
          </a:r>
        </a:p>
      </dgm:t>
    </dgm:pt>
    <dgm:pt modelId="{16ECA582-1D2E-4816-A01B-F0B1EC2EEB62}" type="parTrans" cxnId="{B70CA9EC-AA53-4C31-8D83-2AAC6532127F}">
      <dgm:prSet/>
      <dgm:spPr/>
      <dgm:t>
        <a:bodyPr/>
        <a:lstStyle/>
        <a:p>
          <a:endParaRPr lang="en-US" sz="1600" b="1">
            <a:latin typeface="+mn-lt"/>
          </a:endParaRPr>
        </a:p>
      </dgm:t>
    </dgm:pt>
    <dgm:pt modelId="{831537AA-F2DB-40C1-B0A9-5D3D90288CE5}" type="sibTrans" cxnId="{B70CA9EC-AA53-4C31-8D83-2AAC6532127F}">
      <dgm:prSet custT="1"/>
      <dgm:spPr/>
      <dgm:t>
        <a:bodyPr/>
        <a:lstStyle/>
        <a:p>
          <a:endParaRPr lang="en-US" sz="1600" b="0" dirty="0">
            <a:latin typeface="+mn-lt"/>
          </a:endParaRPr>
        </a:p>
      </dgm:t>
    </dgm:pt>
    <dgm:pt modelId="{F8EB28FE-A48D-4657-98CA-045B21830075}">
      <dgm:prSet phldrT="[Text]" custT="1"/>
      <dgm:spPr/>
      <dgm:t>
        <a:bodyPr/>
        <a:lstStyle/>
        <a:p>
          <a:r>
            <a:rPr lang="en-US" sz="1600" b="0" dirty="0">
              <a:latin typeface="+mn-lt"/>
            </a:rPr>
            <a:t>De-Bias</a:t>
          </a:r>
        </a:p>
      </dgm:t>
    </dgm:pt>
    <dgm:pt modelId="{84ADD64B-300B-4E22-91EF-5179A0C217FB}" type="parTrans" cxnId="{C0C15031-D4FD-48C7-8A79-09B04C667811}">
      <dgm:prSet/>
      <dgm:spPr/>
      <dgm:t>
        <a:bodyPr/>
        <a:lstStyle/>
        <a:p>
          <a:endParaRPr lang="en-US" sz="1600" b="1">
            <a:latin typeface="+mn-lt"/>
          </a:endParaRPr>
        </a:p>
      </dgm:t>
    </dgm:pt>
    <dgm:pt modelId="{9DC8901C-DE6C-4579-8AD6-0CBF4064D96D}" type="sibTrans" cxnId="{C0C15031-D4FD-48C7-8A79-09B04C667811}">
      <dgm:prSet custT="1"/>
      <dgm:spPr/>
      <dgm:t>
        <a:bodyPr/>
        <a:lstStyle/>
        <a:p>
          <a:endParaRPr lang="en-US" sz="16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ED1E3305-A789-49FD-83EA-7897E362F83D}" type="presOf" srcId="{E9BDD85C-565C-4D66-918C-9BF3F1671C79}" destId="{18908871-8B49-489E-84DC-8684A3ED5EB6}" srcOrd="0" destOrd="0" presId="urn:microsoft.com/office/officeart/2005/8/layout/cycle2"/>
    <dgm:cxn modelId="{8C904111-E8AF-419B-ABA5-F9908718B862}" type="presOf" srcId="{831537AA-F2DB-40C1-B0A9-5D3D90288CE5}" destId="{FE0A3DE5-5A51-41C9-872B-0FE8C055E2EB}" srcOrd="1" destOrd="0" presId="urn:microsoft.com/office/officeart/2005/8/layout/cycle2"/>
    <dgm:cxn modelId="{A8818821-6BD5-4D63-8F51-A1A78CC49097}" type="presOf" srcId="{9DC8901C-DE6C-4579-8AD6-0CBF4064D96D}" destId="{13D6071B-B138-4E4A-89C3-C59CA1FC7B18}"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242B2239-705E-4817-93AB-93582B7B08AC}" type="presOf" srcId="{653CB5F6-D0DF-498A-91C8-A4740BFD084B}" destId="{C50B7ADA-2B31-4F35-BAE1-F11B1C2CE29D}" srcOrd="0" destOrd="0" presId="urn:microsoft.com/office/officeart/2005/8/layout/cycle2"/>
    <dgm:cxn modelId="{822DE05C-A7F6-4BA1-A6C7-76448716C060}" type="presOf" srcId="{8C34F81F-ECAB-4468-8638-10C54F222BB4}" destId="{50C375E2-8EB7-4F59-B6C2-3ED33FC700F7}" srcOrd="1" destOrd="0" presId="urn:microsoft.com/office/officeart/2005/8/layout/cycle2"/>
    <dgm:cxn modelId="{E984FD66-7540-4020-B48B-2016D0A99A0E}" srcId="{A9BD5F75-C2A9-42D2-ACF2-FA266E294006}" destId="{BF47026E-B6D1-4D67-9018-8BD3BC957C07}" srcOrd="1" destOrd="0" parTransId="{0C8A1309-69D6-428D-994A-BCA2D5CF5E3A}" sibTransId="{653CB5F6-D0DF-498A-91C8-A4740BFD084B}"/>
    <dgm:cxn modelId="{307B4C6A-C010-400D-AD1D-78D4947F41E6}" type="presOf" srcId="{831537AA-F2DB-40C1-B0A9-5D3D90288CE5}" destId="{9ACDCB77-46D9-487E-B881-22BEC86BCE7B}" srcOrd="0" destOrd="0" presId="urn:microsoft.com/office/officeart/2005/8/layout/cycle2"/>
    <dgm:cxn modelId="{C5272281-64EA-419E-AB67-6D5B0C40004C}" type="presOf" srcId="{BF47026E-B6D1-4D67-9018-8BD3BC957C07}" destId="{D7F77A35-BDBD-4004-A4CA-278E1C5A054B}" srcOrd="0" destOrd="0" presId="urn:microsoft.com/office/officeart/2005/8/layout/cycle2"/>
    <dgm:cxn modelId="{93A65987-3594-4831-AC86-C64EDCC2A120}" type="presOf" srcId="{8C34F81F-ECAB-4468-8638-10C54F222BB4}" destId="{B0A87309-C883-42F8-859F-218B846A119F}" srcOrd="0" destOrd="0" presId="urn:microsoft.com/office/officeart/2005/8/layout/cycle2"/>
    <dgm:cxn modelId="{D0001B90-FEAB-4357-8966-73CE0ED84CD8}" type="presOf" srcId="{F8EB28FE-A48D-4657-98CA-045B21830075}" destId="{2DC6B80A-795A-4ABB-965C-17BD5F239C2D}" srcOrd="0" destOrd="0" presId="urn:microsoft.com/office/officeart/2005/8/layout/cycle2"/>
    <dgm:cxn modelId="{9CF1499E-CC8C-4F97-95F2-B5142DE545B3}" type="presOf" srcId="{A9BD5F75-C2A9-42D2-ACF2-FA266E294006}" destId="{D11BE42D-A157-4193-8D9C-68F2EB0CCA04}" srcOrd="0" destOrd="0" presId="urn:microsoft.com/office/officeart/2005/8/layout/cycle2"/>
    <dgm:cxn modelId="{7D05F6BE-896A-43F1-8DF3-491AA85B7DA1}" type="presOf" srcId="{653CB5F6-D0DF-498A-91C8-A4740BFD084B}" destId="{A87F4E59-322E-43DD-A06D-4A1D3DEE3301}" srcOrd="1"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DB7843E7-799E-4389-A379-95E756246C4F}" type="presOf" srcId="{B20F7883-2D63-4B50-84F6-35E03EC14505}" destId="{5360DECE-E027-40CF-9B19-5AF331BF34AA}" srcOrd="0" destOrd="0" presId="urn:microsoft.com/office/officeart/2005/8/layout/cycle2"/>
    <dgm:cxn modelId="{B70CA9EC-AA53-4C31-8D83-2AAC6532127F}" srcId="{A9BD5F75-C2A9-42D2-ACF2-FA266E294006}" destId="{E9BDD85C-565C-4D66-918C-9BF3F1671C79}" srcOrd="2" destOrd="0" parTransId="{16ECA582-1D2E-4816-A01B-F0B1EC2EEB62}" sibTransId="{831537AA-F2DB-40C1-B0A9-5D3D90288CE5}"/>
    <dgm:cxn modelId="{331BC7FE-1D79-42AB-A95E-213ECFD41D24}" type="presOf" srcId="{9DC8901C-DE6C-4579-8AD6-0CBF4064D96D}" destId="{5EF39A6F-2F93-424F-AD03-62C8F8DC0B00}" srcOrd="1" destOrd="0" presId="urn:microsoft.com/office/officeart/2005/8/layout/cycle2"/>
    <dgm:cxn modelId="{011D5578-BD1E-4815-9BDB-94F8E66E1DF7}" type="presParOf" srcId="{D11BE42D-A157-4193-8D9C-68F2EB0CCA04}" destId="{5360DECE-E027-40CF-9B19-5AF331BF34AA}" srcOrd="0" destOrd="0" presId="urn:microsoft.com/office/officeart/2005/8/layout/cycle2"/>
    <dgm:cxn modelId="{048F23AF-023A-44B4-B105-1A625472A1E8}" type="presParOf" srcId="{D11BE42D-A157-4193-8D9C-68F2EB0CCA04}" destId="{B0A87309-C883-42F8-859F-218B846A119F}" srcOrd="1" destOrd="0" presId="urn:microsoft.com/office/officeart/2005/8/layout/cycle2"/>
    <dgm:cxn modelId="{FE8E7F74-7979-47B5-8DF6-81A93ACFCA53}" type="presParOf" srcId="{B0A87309-C883-42F8-859F-218B846A119F}" destId="{50C375E2-8EB7-4F59-B6C2-3ED33FC700F7}" srcOrd="0" destOrd="0" presId="urn:microsoft.com/office/officeart/2005/8/layout/cycle2"/>
    <dgm:cxn modelId="{A95EBCA7-E1DF-4885-B6B9-1EB21C1645C9}" type="presParOf" srcId="{D11BE42D-A157-4193-8D9C-68F2EB0CCA04}" destId="{D7F77A35-BDBD-4004-A4CA-278E1C5A054B}" srcOrd="2" destOrd="0" presId="urn:microsoft.com/office/officeart/2005/8/layout/cycle2"/>
    <dgm:cxn modelId="{9C5AB613-48EB-4B18-92F3-211375785095}" type="presParOf" srcId="{D11BE42D-A157-4193-8D9C-68F2EB0CCA04}" destId="{C50B7ADA-2B31-4F35-BAE1-F11B1C2CE29D}" srcOrd="3" destOrd="0" presId="urn:microsoft.com/office/officeart/2005/8/layout/cycle2"/>
    <dgm:cxn modelId="{83F3CB48-CA07-48D7-BB43-38EDD66AD9EE}" type="presParOf" srcId="{C50B7ADA-2B31-4F35-BAE1-F11B1C2CE29D}" destId="{A87F4E59-322E-43DD-A06D-4A1D3DEE3301}" srcOrd="0" destOrd="0" presId="urn:microsoft.com/office/officeart/2005/8/layout/cycle2"/>
    <dgm:cxn modelId="{56B878D0-E63E-4C23-921C-6A20BAA31383}" type="presParOf" srcId="{D11BE42D-A157-4193-8D9C-68F2EB0CCA04}" destId="{18908871-8B49-489E-84DC-8684A3ED5EB6}" srcOrd="4" destOrd="0" presId="urn:microsoft.com/office/officeart/2005/8/layout/cycle2"/>
    <dgm:cxn modelId="{852090F8-04EE-4B77-85C9-1551932CD8A4}" type="presParOf" srcId="{D11BE42D-A157-4193-8D9C-68F2EB0CCA04}" destId="{9ACDCB77-46D9-487E-B881-22BEC86BCE7B}" srcOrd="5" destOrd="0" presId="urn:microsoft.com/office/officeart/2005/8/layout/cycle2"/>
    <dgm:cxn modelId="{756EE58F-A3B1-43A1-B5A6-7206B3AB2BEE}" type="presParOf" srcId="{9ACDCB77-46D9-487E-B881-22BEC86BCE7B}" destId="{FE0A3DE5-5A51-41C9-872B-0FE8C055E2EB}" srcOrd="0" destOrd="0" presId="urn:microsoft.com/office/officeart/2005/8/layout/cycle2"/>
    <dgm:cxn modelId="{7B0ED809-09E3-434B-91D1-E0AAE78A3205}" type="presParOf" srcId="{D11BE42D-A157-4193-8D9C-68F2EB0CCA04}" destId="{2DC6B80A-795A-4ABB-965C-17BD5F239C2D}" srcOrd="6" destOrd="0" presId="urn:microsoft.com/office/officeart/2005/8/layout/cycle2"/>
    <dgm:cxn modelId="{E004DA9C-05FE-43CD-9D5C-ECC0E3C2A552}" type="presParOf" srcId="{D11BE42D-A157-4193-8D9C-68F2EB0CCA04}" destId="{13D6071B-B138-4E4A-89C3-C59CA1FC7B18}" srcOrd="7" destOrd="0" presId="urn:microsoft.com/office/officeart/2005/8/layout/cycle2"/>
    <dgm:cxn modelId="{C115A08A-5CF5-49E9-B18A-CF90D181BEDB}"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a:solidFill>
          <a:schemeClr val="accent1"/>
        </a:solidFill>
      </dgm:spPr>
      <dgm:t>
        <a:bodyPr/>
        <a:lstStyle/>
        <a:p>
          <a:r>
            <a:rPr lang="en-US" sz="1400" b="0" dirty="0">
              <a:latin typeface="+mn-lt"/>
            </a:rPr>
            <a:t>Anticipate</a:t>
          </a:r>
        </a:p>
      </dgm:t>
    </dgm:pt>
    <dgm:pt modelId="{E2B2B7E7-5BB6-4CD1-98D8-90F68A3AC991}" type="parTrans" cxnId="{1A47B3DF-D7E6-440E-8124-8507725C6A22}">
      <dgm:prSet/>
      <dgm:spPr/>
      <dgm:t>
        <a:bodyPr/>
        <a:lstStyle/>
        <a:p>
          <a:endParaRPr lang="en-US" sz="1600" b="1">
            <a:latin typeface="+mn-lt"/>
          </a:endParaRPr>
        </a:p>
      </dgm:t>
    </dgm:pt>
    <dgm:pt modelId="{8C34F81F-ECAB-4468-8638-10C54F222BB4}" type="sibTrans" cxnId="{1A47B3DF-D7E6-440E-8124-8507725C6A22}">
      <dgm:prSet custT="1"/>
      <dgm:spPr/>
      <dgm:t>
        <a:bodyPr/>
        <a:lstStyle/>
        <a:p>
          <a:endParaRPr lang="en-US" sz="1600" b="0" dirty="0">
            <a:latin typeface="+mn-lt"/>
          </a:endParaRPr>
        </a:p>
      </dgm:t>
    </dgm:pt>
    <dgm:pt modelId="{BF47026E-B6D1-4D67-9018-8BD3BC957C07}">
      <dgm:prSet phldrT="[Text]" custT="1"/>
      <dgm:spPr>
        <a:solidFill>
          <a:schemeClr val="accent2"/>
        </a:solidFill>
      </dgm:spPr>
      <dgm:t>
        <a:bodyPr/>
        <a:lstStyle/>
        <a:p>
          <a:r>
            <a:rPr lang="en-US" sz="1600" b="0" dirty="0">
              <a:latin typeface="+mn-lt"/>
            </a:rPr>
            <a:t>Anchor</a:t>
          </a:r>
        </a:p>
      </dgm:t>
    </dgm:pt>
    <dgm:pt modelId="{0C8A1309-69D6-428D-994A-BCA2D5CF5E3A}" type="parTrans" cxnId="{E984FD66-7540-4020-B48B-2016D0A99A0E}">
      <dgm:prSet/>
      <dgm:spPr/>
      <dgm:t>
        <a:bodyPr/>
        <a:lstStyle/>
        <a:p>
          <a:endParaRPr lang="en-US" sz="1600" b="1">
            <a:latin typeface="+mn-lt"/>
          </a:endParaRPr>
        </a:p>
      </dgm:t>
    </dgm:pt>
    <dgm:pt modelId="{653CB5F6-D0DF-498A-91C8-A4740BFD084B}" type="sibTrans" cxnId="{E984FD66-7540-4020-B48B-2016D0A99A0E}">
      <dgm:prSet custT="1"/>
      <dgm:spPr/>
      <dgm:t>
        <a:bodyPr/>
        <a:lstStyle/>
        <a:p>
          <a:endParaRPr lang="en-US" sz="1600" b="0" dirty="0">
            <a:latin typeface="+mn-lt"/>
          </a:endParaRPr>
        </a:p>
      </dgm:t>
    </dgm:pt>
    <dgm:pt modelId="{E9BDD85C-565C-4D66-918C-9BF3F1671C79}">
      <dgm:prSet phldrT="[Text]" custT="1"/>
      <dgm:spPr/>
      <dgm:t>
        <a:bodyPr/>
        <a:lstStyle/>
        <a:p>
          <a:r>
            <a:rPr lang="en-US" sz="1600" b="0" dirty="0">
              <a:latin typeface="+mn-lt"/>
            </a:rPr>
            <a:t>Tailor</a:t>
          </a:r>
        </a:p>
      </dgm:t>
    </dgm:pt>
    <dgm:pt modelId="{16ECA582-1D2E-4816-A01B-F0B1EC2EEB62}" type="parTrans" cxnId="{B70CA9EC-AA53-4C31-8D83-2AAC6532127F}">
      <dgm:prSet/>
      <dgm:spPr/>
      <dgm:t>
        <a:bodyPr/>
        <a:lstStyle/>
        <a:p>
          <a:endParaRPr lang="en-US" sz="1600" b="1">
            <a:latin typeface="+mn-lt"/>
          </a:endParaRPr>
        </a:p>
      </dgm:t>
    </dgm:pt>
    <dgm:pt modelId="{831537AA-F2DB-40C1-B0A9-5D3D90288CE5}" type="sibTrans" cxnId="{B70CA9EC-AA53-4C31-8D83-2AAC6532127F}">
      <dgm:prSet custT="1"/>
      <dgm:spPr/>
      <dgm:t>
        <a:bodyPr/>
        <a:lstStyle/>
        <a:p>
          <a:endParaRPr lang="en-US" sz="1600" b="0" dirty="0">
            <a:latin typeface="+mn-lt"/>
          </a:endParaRPr>
        </a:p>
      </dgm:t>
    </dgm:pt>
    <dgm:pt modelId="{F8EB28FE-A48D-4657-98CA-045B21830075}">
      <dgm:prSet phldrT="[Text]" custT="1"/>
      <dgm:spPr/>
      <dgm:t>
        <a:bodyPr/>
        <a:lstStyle/>
        <a:p>
          <a:r>
            <a:rPr lang="en-US" sz="1600" b="0" dirty="0">
              <a:latin typeface="+mn-lt"/>
            </a:rPr>
            <a:t>De-Bias</a:t>
          </a:r>
        </a:p>
      </dgm:t>
    </dgm:pt>
    <dgm:pt modelId="{84ADD64B-300B-4E22-91EF-5179A0C217FB}" type="parTrans" cxnId="{C0C15031-D4FD-48C7-8A79-09B04C667811}">
      <dgm:prSet/>
      <dgm:spPr/>
      <dgm:t>
        <a:bodyPr/>
        <a:lstStyle/>
        <a:p>
          <a:endParaRPr lang="en-US" sz="1600" b="1">
            <a:latin typeface="+mn-lt"/>
          </a:endParaRPr>
        </a:p>
      </dgm:t>
    </dgm:pt>
    <dgm:pt modelId="{9DC8901C-DE6C-4579-8AD6-0CBF4064D96D}" type="sibTrans" cxnId="{C0C15031-D4FD-48C7-8A79-09B04C667811}">
      <dgm:prSet custT="1"/>
      <dgm:spPr/>
      <dgm:t>
        <a:bodyPr/>
        <a:lstStyle/>
        <a:p>
          <a:endParaRPr lang="en-US" sz="16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ED1E3305-A789-49FD-83EA-7897E362F83D}" type="presOf" srcId="{E9BDD85C-565C-4D66-918C-9BF3F1671C79}" destId="{18908871-8B49-489E-84DC-8684A3ED5EB6}" srcOrd="0" destOrd="0" presId="urn:microsoft.com/office/officeart/2005/8/layout/cycle2"/>
    <dgm:cxn modelId="{8C904111-E8AF-419B-ABA5-F9908718B862}" type="presOf" srcId="{831537AA-F2DB-40C1-B0A9-5D3D90288CE5}" destId="{FE0A3DE5-5A51-41C9-872B-0FE8C055E2EB}" srcOrd="1" destOrd="0" presId="urn:microsoft.com/office/officeart/2005/8/layout/cycle2"/>
    <dgm:cxn modelId="{A8818821-6BD5-4D63-8F51-A1A78CC49097}" type="presOf" srcId="{9DC8901C-DE6C-4579-8AD6-0CBF4064D96D}" destId="{13D6071B-B138-4E4A-89C3-C59CA1FC7B18}"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242B2239-705E-4817-93AB-93582B7B08AC}" type="presOf" srcId="{653CB5F6-D0DF-498A-91C8-A4740BFD084B}" destId="{C50B7ADA-2B31-4F35-BAE1-F11B1C2CE29D}" srcOrd="0" destOrd="0" presId="urn:microsoft.com/office/officeart/2005/8/layout/cycle2"/>
    <dgm:cxn modelId="{822DE05C-A7F6-4BA1-A6C7-76448716C060}" type="presOf" srcId="{8C34F81F-ECAB-4468-8638-10C54F222BB4}" destId="{50C375E2-8EB7-4F59-B6C2-3ED33FC700F7}" srcOrd="1" destOrd="0" presId="urn:microsoft.com/office/officeart/2005/8/layout/cycle2"/>
    <dgm:cxn modelId="{E984FD66-7540-4020-B48B-2016D0A99A0E}" srcId="{A9BD5F75-C2A9-42D2-ACF2-FA266E294006}" destId="{BF47026E-B6D1-4D67-9018-8BD3BC957C07}" srcOrd="1" destOrd="0" parTransId="{0C8A1309-69D6-428D-994A-BCA2D5CF5E3A}" sibTransId="{653CB5F6-D0DF-498A-91C8-A4740BFD084B}"/>
    <dgm:cxn modelId="{307B4C6A-C010-400D-AD1D-78D4947F41E6}" type="presOf" srcId="{831537AA-F2DB-40C1-B0A9-5D3D90288CE5}" destId="{9ACDCB77-46D9-487E-B881-22BEC86BCE7B}" srcOrd="0" destOrd="0" presId="urn:microsoft.com/office/officeart/2005/8/layout/cycle2"/>
    <dgm:cxn modelId="{C5272281-64EA-419E-AB67-6D5B0C40004C}" type="presOf" srcId="{BF47026E-B6D1-4D67-9018-8BD3BC957C07}" destId="{D7F77A35-BDBD-4004-A4CA-278E1C5A054B}" srcOrd="0" destOrd="0" presId="urn:microsoft.com/office/officeart/2005/8/layout/cycle2"/>
    <dgm:cxn modelId="{93A65987-3594-4831-AC86-C64EDCC2A120}" type="presOf" srcId="{8C34F81F-ECAB-4468-8638-10C54F222BB4}" destId="{B0A87309-C883-42F8-859F-218B846A119F}" srcOrd="0" destOrd="0" presId="urn:microsoft.com/office/officeart/2005/8/layout/cycle2"/>
    <dgm:cxn modelId="{D0001B90-FEAB-4357-8966-73CE0ED84CD8}" type="presOf" srcId="{F8EB28FE-A48D-4657-98CA-045B21830075}" destId="{2DC6B80A-795A-4ABB-965C-17BD5F239C2D}" srcOrd="0" destOrd="0" presId="urn:microsoft.com/office/officeart/2005/8/layout/cycle2"/>
    <dgm:cxn modelId="{9CF1499E-CC8C-4F97-95F2-B5142DE545B3}" type="presOf" srcId="{A9BD5F75-C2A9-42D2-ACF2-FA266E294006}" destId="{D11BE42D-A157-4193-8D9C-68F2EB0CCA04}" srcOrd="0" destOrd="0" presId="urn:microsoft.com/office/officeart/2005/8/layout/cycle2"/>
    <dgm:cxn modelId="{7D05F6BE-896A-43F1-8DF3-491AA85B7DA1}" type="presOf" srcId="{653CB5F6-D0DF-498A-91C8-A4740BFD084B}" destId="{A87F4E59-322E-43DD-A06D-4A1D3DEE3301}" srcOrd="1"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DB7843E7-799E-4389-A379-95E756246C4F}" type="presOf" srcId="{B20F7883-2D63-4B50-84F6-35E03EC14505}" destId="{5360DECE-E027-40CF-9B19-5AF331BF34AA}" srcOrd="0" destOrd="0" presId="urn:microsoft.com/office/officeart/2005/8/layout/cycle2"/>
    <dgm:cxn modelId="{B70CA9EC-AA53-4C31-8D83-2AAC6532127F}" srcId="{A9BD5F75-C2A9-42D2-ACF2-FA266E294006}" destId="{E9BDD85C-565C-4D66-918C-9BF3F1671C79}" srcOrd="2" destOrd="0" parTransId="{16ECA582-1D2E-4816-A01B-F0B1EC2EEB62}" sibTransId="{831537AA-F2DB-40C1-B0A9-5D3D90288CE5}"/>
    <dgm:cxn modelId="{331BC7FE-1D79-42AB-A95E-213ECFD41D24}" type="presOf" srcId="{9DC8901C-DE6C-4579-8AD6-0CBF4064D96D}" destId="{5EF39A6F-2F93-424F-AD03-62C8F8DC0B00}" srcOrd="1" destOrd="0" presId="urn:microsoft.com/office/officeart/2005/8/layout/cycle2"/>
    <dgm:cxn modelId="{011D5578-BD1E-4815-9BDB-94F8E66E1DF7}" type="presParOf" srcId="{D11BE42D-A157-4193-8D9C-68F2EB0CCA04}" destId="{5360DECE-E027-40CF-9B19-5AF331BF34AA}" srcOrd="0" destOrd="0" presId="urn:microsoft.com/office/officeart/2005/8/layout/cycle2"/>
    <dgm:cxn modelId="{048F23AF-023A-44B4-B105-1A625472A1E8}" type="presParOf" srcId="{D11BE42D-A157-4193-8D9C-68F2EB0CCA04}" destId="{B0A87309-C883-42F8-859F-218B846A119F}" srcOrd="1" destOrd="0" presId="urn:microsoft.com/office/officeart/2005/8/layout/cycle2"/>
    <dgm:cxn modelId="{FE8E7F74-7979-47B5-8DF6-81A93ACFCA53}" type="presParOf" srcId="{B0A87309-C883-42F8-859F-218B846A119F}" destId="{50C375E2-8EB7-4F59-B6C2-3ED33FC700F7}" srcOrd="0" destOrd="0" presId="urn:microsoft.com/office/officeart/2005/8/layout/cycle2"/>
    <dgm:cxn modelId="{A95EBCA7-E1DF-4885-B6B9-1EB21C1645C9}" type="presParOf" srcId="{D11BE42D-A157-4193-8D9C-68F2EB0CCA04}" destId="{D7F77A35-BDBD-4004-A4CA-278E1C5A054B}" srcOrd="2" destOrd="0" presId="urn:microsoft.com/office/officeart/2005/8/layout/cycle2"/>
    <dgm:cxn modelId="{9C5AB613-48EB-4B18-92F3-211375785095}" type="presParOf" srcId="{D11BE42D-A157-4193-8D9C-68F2EB0CCA04}" destId="{C50B7ADA-2B31-4F35-BAE1-F11B1C2CE29D}" srcOrd="3" destOrd="0" presId="urn:microsoft.com/office/officeart/2005/8/layout/cycle2"/>
    <dgm:cxn modelId="{83F3CB48-CA07-48D7-BB43-38EDD66AD9EE}" type="presParOf" srcId="{C50B7ADA-2B31-4F35-BAE1-F11B1C2CE29D}" destId="{A87F4E59-322E-43DD-A06D-4A1D3DEE3301}" srcOrd="0" destOrd="0" presId="urn:microsoft.com/office/officeart/2005/8/layout/cycle2"/>
    <dgm:cxn modelId="{56B878D0-E63E-4C23-921C-6A20BAA31383}" type="presParOf" srcId="{D11BE42D-A157-4193-8D9C-68F2EB0CCA04}" destId="{18908871-8B49-489E-84DC-8684A3ED5EB6}" srcOrd="4" destOrd="0" presId="urn:microsoft.com/office/officeart/2005/8/layout/cycle2"/>
    <dgm:cxn modelId="{852090F8-04EE-4B77-85C9-1551932CD8A4}" type="presParOf" srcId="{D11BE42D-A157-4193-8D9C-68F2EB0CCA04}" destId="{9ACDCB77-46D9-487E-B881-22BEC86BCE7B}" srcOrd="5" destOrd="0" presId="urn:microsoft.com/office/officeart/2005/8/layout/cycle2"/>
    <dgm:cxn modelId="{756EE58F-A3B1-43A1-B5A6-7206B3AB2BEE}" type="presParOf" srcId="{9ACDCB77-46D9-487E-B881-22BEC86BCE7B}" destId="{FE0A3DE5-5A51-41C9-872B-0FE8C055E2EB}" srcOrd="0" destOrd="0" presId="urn:microsoft.com/office/officeart/2005/8/layout/cycle2"/>
    <dgm:cxn modelId="{7B0ED809-09E3-434B-91D1-E0AAE78A3205}" type="presParOf" srcId="{D11BE42D-A157-4193-8D9C-68F2EB0CCA04}" destId="{2DC6B80A-795A-4ABB-965C-17BD5F239C2D}" srcOrd="6" destOrd="0" presId="urn:microsoft.com/office/officeart/2005/8/layout/cycle2"/>
    <dgm:cxn modelId="{E004DA9C-05FE-43CD-9D5C-ECC0E3C2A552}" type="presParOf" srcId="{D11BE42D-A157-4193-8D9C-68F2EB0CCA04}" destId="{13D6071B-B138-4E4A-89C3-C59CA1FC7B18}" srcOrd="7" destOrd="0" presId="urn:microsoft.com/office/officeart/2005/8/layout/cycle2"/>
    <dgm:cxn modelId="{C115A08A-5CF5-49E9-B18A-CF90D181BEDB}"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a:solidFill>
          <a:schemeClr val="accent1"/>
        </a:solidFill>
      </dgm:spPr>
      <dgm:t>
        <a:bodyPr/>
        <a:lstStyle/>
        <a:p>
          <a:r>
            <a:rPr lang="en-US" sz="1400" b="0" dirty="0">
              <a:latin typeface="+mn-lt"/>
            </a:rPr>
            <a:t>Anticipate</a:t>
          </a:r>
        </a:p>
      </dgm:t>
    </dgm:pt>
    <dgm:pt modelId="{E2B2B7E7-5BB6-4CD1-98D8-90F68A3AC991}" type="parTrans" cxnId="{1A47B3DF-D7E6-440E-8124-8507725C6A22}">
      <dgm:prSet/>
      <dgm:spPr/>
      <dgm:t>
        <a:bodyPr/>
        <a:lstStyle/>
        <a:p>
          <a:endParaRPr lang="en-US" sz="1600" b="1">
            <a:latin typeface="+mn-lt"/>
          </a:endParaRPr>
        </a:p>
      </dgm:t>
    </dgm:pt>
    <dgm:pt modelId="{8C34F81F-ECAB-4468-8638-10C54F222BB4}" type="sibTrans" cxnId="{1A47B3DF-D7E6-440E-8124-8507725C6A22}">
      <dgm:prSet custT="1"/>
      <dgm:spPr/>
      <dgm:t>
        <a:bodyPr/>
        <a:lstStyle/>
        <a:p>
          <a:endParaRPr lang="en-US" sz="1600" b="0" dirty="0">
            <a:latin typeface="+mn-lt"/>
          </a:endParaRPr>
        </a:p>
      </dgm:t>
    </dgm:pt>
    <dgm:pt modelId="{BF47026E-B6D1-4D67-9018-8BD3BC957C07}">
      <dgm:prSet phldrT="[Text]" custT="1"/>
      <dgm:spPr/>
      <dgm:t>
        <a:bodyPr/>
        <a:lstStyle/>
        <a:p>
          <a:r>
            <a:rPr lang="en-US" sz="1600" b="0" dirty="0">
              <a:latin typeface="+mn-lt"/>
            </a:rPr>
            <a:t>Anchor</a:t>
          </a:r>
        </a:p>
      </dgm:t>
    </dgm:pt>
    <dgm:pt modelId="{0C8A1309-69D6-428D-994A-BCA2D5CF5E3A}" type="parTrans" cxnId="{E984FD66-7540-4020-B48B-2016D0A99A0E}">
      <dgm:prSet/>
      <dgm:spPr/>
      <dgm:t>
        <a:bodyPr/>
        <a:lstStyle/>
        <a:p>
          <a:endParaRPr lang="en-US" sz="1600" b="1">
            <a:latin typeface="+mn-lt"/>
          </a:endParaRPr>
        </a:p>
      </dgm:t>
    </dgm:pt>
    <dgm:pt modelId="{653CB5F6-D0DF-498A-91C8-A4740BFD084B}" type="sibTrans" cxnId="{E984FD66-7540-4020-B48B-2016D0A99A0E}">
      <dgm:prSet custT="1"/>
      <dgm:spPr/>
      <dgm:t>
        <a:bodyPr/>
        <a:lstStyle/>
        <a:p>
          <a:endParaRPr lang="en-US" sz="1600" b="0" dirty="0">
            <a:latin typeface="+mn-lt"/>
          </a:endParaRPr>
        </a:p>
      </dgm:t>
    </dgm:pt>
    <dgm:pt modelId="{E9BDD85C-565C-4D66-918C-9BF3F1671C79}">
      <dgm:prSet phldrT="[Text]" custT="1"/>
      <dgm:spPr>
        <a:solidFill>
          <a:schemeClr val="accent2"/>
        </a:solidFill>
      </dgm:spPr>
      <dgm:t>
        <a:bodyPr/>
        <a:lstStyle/>
        <a:p>
          <a:r>
            <a:rPr lang="en-US" sz="1600" b="0" dirty="0">
              <a:latin typeface="+mn-lt"/>
            </a:rPr>
            <a:t>Tailor</a:t>
          </a:r>
        </a:p>
      </dgm:t>
    </dgm:pt>
    <dgm:pt modelId="{16ECA582-1D2E-4816-A01B-F0B1EC2EEB62}" type="parTrans" cxnId="{B70CA9EC-AA53-4C31-8D83-2AAC6532127F}">
      <dgm:prSet/>
      <dgm:spPr/>
      <dgm:t>
        <a:bodyPr/>
        <a:lstStyle/>
        <a:p>
          <a:endParaRPr lang="en-US" sz="1600" b="1">
            <a:latin typeface="+mn-lt"/>
          </a:endParaRPr>
        </a:p>
      </dgm:t>
    </dgm:pt>
    <dgm:pt modelId="{831537AA-F2DB-40C1-B0A9-5D3D90288CE5}" type="sibTrans" cxnId="{B70CA9EC-AA53-4C31-8D83-2AAC6532127F}">
      <dgm:prSet custT="1"/>
      <dgm:spPr/>
      <dgm:t>
        <a:bodyPr/>
        <a:lstStyle/>
        <a:p>
          <a:endParaRPr lang="en-US" sz="1600" b="0" dirty="0">
            <a:latin typeface="+mn-lt"/>
          </a:endParaRPr>
        </a:p>
      </dgm:t>
    </dgm:pt>
    <dgm:pt modelId="{F8EB28FE-A48D-4657-98CA-045B21830075}">
      <dgm:prSet phldrT="[Text]" custT="1"/>
      <dgm:spPr/>
      <dgm:t>
        <a:bodyPr/>
        <a:lstStyle/>
        <a:p>
          <a:r>
            <a:rPr lang="en-US" sz="1600" b="0" dirty="0">
              <a:latin typeface="+mn-lt"/>
            </a:rPr>
            <a:t>De-Bias</a:t>
          </a:r>
        </a:p>
      </dgm:t>
    </dgm:pt>
    <dgm:pt modelId="{84ADD64B-300B-4E22-91EF-5179A0C217FB}" type="parTrans" cxnId="{C0C15031-D4FD-48C7-8A79-09B04C667811}">
      <dgm:prSet/>
      <dgm:spPr/>
      <dgm:t>
        <a:bodyPr/>
        <a:lstStyle/>
        <a:p>
          <a:endParaRPr lang="en-US" sz="1600" b="1">
            <a:latin typeface="+mn-lt"/>
          </a:endParaRPr>
        </a:p>
      </dgm:t>
    </dgm:pt>
    <dgm:pt modelId="{9DC8901C-DE6C-4579-8AD6-0CBF4064D96D}" type="sibTrans" cxnId="{C0C15031-D4FD-48C7-8A79-09B04C667811}">
      <dgm:prSet custT="1"/>
      <dgm:spPr/>
      <dgm:t>
        <a:bodyPr/>
        <a:lstStyle/>
        <a:p>
          <a:endParaRPr lang="en-US" sz="16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ED1E3305-A789-49FD-83EA-7897E362F83D}" type="presOf" srcId="{E9BDD85C-565C-4D66-918C-9BF3F1671C79}" destId="{18908871-8B49-489E-84DC-8684A3ED5EB6}" srcOrd="0" destOrd="0" presId="urn:microsoft.com/office/officeart/2005/8/layout/cycle2"/>
    <dgm:cxn modelId="{8C904111-E8AF-419B-ABA5-F9908718B862}" type="presOf" srcId="{831537AA-F2DB-40C1-B0A9-5D3D90288CE5}" destId="{FE0A3DE5-5A51-41C9-872B-0FE8C055E2EB}" srcOrd="1" destOrd="0" presId="urn:microsoft.com/office/officeart/2005/8/layout/cycle2"/>
    <dgm:cxn modelId="{A8818821-6BD5-4D63-8F51-A1A78CC49097}" type="presOf" srcId="{9DC8901C-DE6C-4579-8AD6-0CBF4064D96D}" destId="{13D6071B-B138-4E4A-89C3-C59CA1FC7B18}"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242B2239-705E-4817-93AB-93582B7B08AC}" type="presOf" srcId="{653CB5F6-D0DF-498A-91C8-A4740BFD084B}" destId="{C50B7ADA-2B31-4F35-BAE1-F11B1C2CE29D}" srcOrd="0" destOrd="0" presId="urn:microsoft.com/office/officeart/2005/8/layout/cycle2"/>
    <dgm:cxn modelId="{822DE05C-A7F6-4BA1-A6C7-76448716C060}" type="presOf" srcId="{8C34F81F-ECAB-4468-8638-10C54F222BB4}" destId="{50C375E2-8EB7-4F59-B6C2-3ED33FC700F7}" srcOrd="1" destOrd="0" presId="urn:microsoft.com/office/officeart/2005/8/layout/cycle2"/>
    <dgm:cxn modelId="{E984FD66-7540-4020-B48B-2016D0A99A0E}" srcId="{A9BD5F75-C2A9-42D2-ACF2-FA266E294006}" destId="{BF47026E-B6D1-4D67-9018-8BD3BC957C07}" srcOrd="1" destOrd="0" parTransId="{0C8A1309-69D6-428D-994A-BCA2D5CF5E3A}" sibTransId="{653CB5F6-D0DF-498A-91C8-A4740BFD084B}"/>
    <dgm:cxn modelId="{307B4C6A-C010-400D-AD1D-78D4947F41E6}" type="presOf" srcId="{831537AA-F2DB-40C1-B0A9-5D3D90288CE5}" destId="{9ACDCB77-46D9-487E-B881-22BEC86BCE7B}" srcOrd="0" destOrd="0" presId="urn:microsoft.com/office/officeart/2005/8/layout/cycle2"/>
    <dgm:cxn modelId="{C5272281-64EA-419E-AB67-6D5B0C40004C}" type="presOf" srcId="{BF47026E-B6D1-4D67-9018-8BD3BC957C07}" destId="{D7F77A35-BDBD-4004-A4CA-278E1C5A054B}" srcOrd="0" destOrd="0" presId="urn:microsoft.com/office/officeart/2005/8/layout/cycle2"/>
    <dgm:cxn modelId="{93A65987-3594-4831-AC86-C64EDCC2A120}" type="presOf" srcId="{8C34F81F-ECAB-4468-8638-10C54F222BB4}" destId="{B0A87309-C883-42F8-859F-218B846A119F}" srcOrd="0" destOrd="0" presId="urn:microsoft.com/office/officeart/2005/8/layout/cycle2"/>
    <dgm:cxn modelId="{D0001B90-FEAB-4357-8966-73CE0ED84CD8}" type="presOf" srcId="{F8EB28FE-A48D-4657-98CA-045B21830075}" destId="{2DC6B80A-795A-4ABB-965C-17BD5F239C2D}" srcOrd="0" destOrd="0" presId="urn:microsoft.com/office/officeart/2005/8/layout/cycle2"/>
    <dgm:cxn modelId="{9CF1499E-CC8C-4F97-95F2-B5142DE545B3}" type="presOf" srcId="{A9BD5F75-C2A9-42D2-ACF2-FA266E294006}" destId="{D11BE42D-A157-4193-8D9C-68F2EB0CCA04}" srcOrd="0" destOrd="0" presId="urn:microsoft.com/office/officeart/2005/8/layout/cycle2"/>
    <dgm:cxn modelId="{7D05F6BE-896A-43F1-8DF3-491AA85B7DA1}" type="presOf" srcId="{653CB5F6-D0DF-498A-91C8-A4740BFD084B}" destId="{A87F4E59-322E-43DD-A06D-4A1D3DEE3301}" srcOrd="1"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DB7843E7-799E-4389-A379-95E756246C4F}" type="presOf" srcId="{B20F7883-2D63-4B50-84F6-35E03EC14505}" destId="{5360DECE-E027-40CF-9B19-5AF331BF34AA}" srcOrd="0" destOrd="0" presId="urn:microsoft.com/office/officeart/2005/8/layout/cycle2"/>
    <dgm:cxn modelId="{B70CA9EC-AA53-4C31-8D83-2AAC6532127F}" srcId="{A9BD5F75-C2A9-42D2-ACF2-FA266E294006}" destId="{E9BDD85C-565C-4D66-918C-9BF3F1671C79}" srcOrd="2" destOrd="0" parTransId="{16ECA582-1D2E-4816-A01B-F0B1EC2EEB62}" sibTransId="{831537AA-F2DB-40C1-B0A9-5D3D90288CE5}"/>
    <dgm:cxn modelId="{331BC7FE-1D79-42AB-A95E-213ECFD41D24}" type="presOf" srcId="{9DC8901C-DE6C-4579-8AD6-0CBF4064D96D}" destId="{5EF39A6F-2F93-424F-AD03-62C8F8DC0B00}" srcOrd="1" destOrd="0" presId="urn:microsoft.com/office/officeart/2005/8/layout/cycle2"/>
    <dgm:cxn modelId="{011D5578-BD1E-4815-9BDB-94F8E66E1DF7}" type="presParOf" srcId="{D11BE42D-A157-4193-8D9C-68F2EB0CCA04}" destId="{5360DECE-E027-40CF-9B19-5AF331BF34AA}" srcOrd="0" destOrd="0" presId="urn:microsoft.com/office/officeart/2005/8/layout/cycle2"/>
    <dgm:cxn modelId="{048F23AF-023A-44B4-B105-1A625472A1E8}" type="presParOf" srcId="{D11BE42D-A157-4193-8D9C-68F2EB0CCA04}" destId="{B0A87309-C883-42F8-859F-218B846A119F}" srcOrd="1" destOrd="0" presId="urn:microsoft.com/office/officeart/2005/8/layout/cycle2"/>
    <dgm:cxn modelId="{FE8E7F74-7979-47B5-8DF6-81A93ACFCA53}" type="presParOf" srcId="{B0A87309-C883-42F8-859F-218B846A119F}" destId="{50C375E2-8EB7-4F59-B6C2-3ED33FC700F7}" srcOrd="0" destOrd="0" presId="urn:microsoft.com/office/officeart/2005/8/layout/cycle2"/>
    <dgm:cxn modelId="{A95EBCA7-E1DF-4885-B6B9-1EB21C1645C9}" type="presParOf" srcId="{D11BE42D-A157-4193-8D9C-68F2EB0CCA04}" destId="{D7F77A35-BDBD-4004-A4CA-278E1C5A054B}" srcOrd="2" destOrd="0" presId="urn:microsoft.com/office/officeart/2005/8/layout/cycle2"/>
    <dgm:cxn modelId="{9C5AB613-48EB-4B18-92F3-211375785095}" type="presParOf" srcId="{D11BE42D-A157-4193-8D9C-68F2EB0CCA04}" destId="{C50B7ADA-2B31-4F35-BAE1-F11B1C2CE29D}" srcOrd="3" destOrd="0" presId="urn:microsoft.com/office/officeart/2005/8/layout/cycle2"/>
    <dgm:cxn modelId="{83F3CB48-CA07-48D7-BB43-38EDD66AD9EE}" type="presParOf" srcId="{C50B7ADA-2B31-4F35-BAE1-F11B1C2CE29D}" destId="{A87F4E59-322E-43DD-A06D-4A1D3DEE3301}" srcOrd="0" destOrd="0" presId="urn:microsoft.com/office/officeart/2005/8/layout/cycle2"/>
    <dgm:cxn modelId="{56B878D0-E63E-4C23-921C-6A20BAA31383}" type="presParOf" srcId="{D11BE42D-A157-4193-8D9C-68F2EB0CCA04}" destId="{18908871-8B49-489E-84DC-8684A3ED5EB6}" srcOrd="4" destOrd="0" presId="urn:microsoft.com/office/officeart/2005/8/layout/cycle2"/>
    <dgm:cxn modelId="{852090F8-04EE-4B77-85C9-1551932CD8A4}" type="presParOf" srcId="{D11BE42D-A157-4193-8D9C-68F2EB0CCA04}" destId="{9ACDCB77-46D9-487E-B881-22BEC86BCE7B}" srcOrd="5" destOrd="0" presId="urn:microsoft.com/office/officeart/2005/8/layout/cycle2"/>
    <dgm:cxn modelId="{756EE58F-A3B1-43A1-B5A6-7206B3AB2BEE}" type="presParOf" srcId="{9ACDCB77-46D9-487E-B881-22BEC86BCE7B}" destId="{FE0A3DE5-5A51-41C9-872B-0FE8C055E2EB}" srcOrd="0" destOrd="0" presId="urn:microsoft.com/office/officeart/2005/8/layout/cycle2"/>
    <dgm:cxn modelId="{7B0ED809-09E3-434B-91D1-E0AAE78A3205}" type="presParOf" srcId="{D11BE42D-A157-4193-8D9C-68F2EB0CCA04}" destId="{2DC6B80A-795A-4ABB-965C-17BD5F239C2D}" srcOrd="6" destOrd="0" presId="urn:microsoft.com/office/officeart/2005/8/layout/cycle2"/>
    <dgm:cxn modelId="{E004DA9C-05FE-43CD-9D5C-ECC0E3C2A552}" type="presParOf" srcId="{D11BE42D-A157-4193-8D9C-68F2EB0CCA04}" destId="{13D6071B-B138-4E4A-89C3-C59CA1FC7B18}" srcOrd="7" destOrd="0" presId="urn:microsoft.com/office/officeart/2005/8/layout/cycle2"/>
    <dgm:cxn modelId="{C115A08A-5CF5-49E9-B18A-CF90D181BEDB}"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BD5F75-C2A9-42D2-ACF2-FA266E294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20F7883-2D63-4B50-84F6-35E03EC14505}">
      <dgm:prSet phldrT="[Text]" custT="1"/>
      <dgm:spPr>
        <a:solidFill>
          <a:schemeClr val="accent1"/>
        </a:solidFill>
      </dgm:spPr>
      <dgm:t>
        <a:bodyPr/>
        <a:lstStyle/>
        <a:p>
          <a:r>
            <a:rPr lang="en-US" sz="1400" b="0" dirty="0">
              <a:latin typeface="+mn-lt"/>
            </a:rPr>
            <a:t>Anticipate</a:t>
          </a:r>
        </a:p>
      </dgm:t>
    </dgm:pt>
    <dgm:pt modelId="{E2B2B7E7-5BB6-4CD1-98D8-90F68A3AC991}" type="parTrans" cxnId="{1A47B3DF-D7E6-440E-8124-8507725C6A22}">
      <dgm:prSet/>
      <dgm:spPr/>
      <dgm:t>
        <a:bodyPr/>
        <a:lstStyle/>
        <a:p>
          <a:endParaRPr lang="en-US" sz="1600" b="1">
            <a:latin typeface="+mn-lt"/>
          </a:endParaRPr>
        </a:p>
      </dgm:t>
    </dgm:pt>
    <dgm:pt modelId="{8C34F81F-ECAB-4468-8638-10C54F222BB4}" type="sibTrans" cxnId="{1A47B3DF-D7E6-440E-8124-8507725C6A22}">
      <dgm:prSet custT="1"/>
      <dgm:spPr/>
      <dgm:t>
        <a:bodyPr/>
        <a:lstStyle/>
        <a:p>
          <a:endParaRPr lang="en-US" sz="1600" b="0" dirty="0">
            <a:latin typeface="+mn-lt"/>
          </a:endParaRPr>
        </a:p>
      </dgm:t>
    </dgm:pt>
    <dgm:pt modelId="{BF47026E-B6D1-4D67-9018-8BD3BC957C07}">
      <dgm:prSet phldrT="[Text]" custT="1"/>
      <dgm:spPr/>
      <dgm:t>
        <a:bodyPr/>
        <a:lstStyle/>
        <a:p>
          <a:r>
            <a:rPr lang="en-US" sz="1600" b="0" dirty="0">
              <a:latin typeface="+mn-lt"/>
            </a:rPr>
            <a:t>Anchor</a:t>
          </a:r>
        </a:p>
      </dgm:t>
    </dgm:pt>
    <dgm:pt modelId="{0C8A1309-69D6-428D-994A-BCA2D5CF5E3A}" type="parTrans" cxnId="{E984FD66-7540-4020-B48B-2016D0A99A0E}">
      <dgm:prSet/>
      <dgm:spPr/>
      <dgm:t>
        <a:bodyPr/>
        <a:lstStyle/>
        <a:p>
          <a:endParaRPr lang="en-US" sz="1600" b="1">
            <a:latin typeface="+mn-lt"/>
          </a:endParaRPr>
        </a:p>
      </dgm:t>
    </dgm:pt>
    <dgm:pt modelId="{653CB5F6-D0DF-498A-91C8-A4740BFD084B}" type="sibTrans" cxnId="{E984FD66-7540-4020-B48B-2016D0A99A0E}">
      <dgm:prSet custT="1"/>
      <dgm:spPr/>
      <dgm:t>
        <a:bodyPr/>
        <a:lstStyle/>
        <a:p>
          <a:endParaRPr lang="en-US" sz="1600" b="0" dirty="0">
            <a:latin typeface="+mn-lt"/>
          </a:endParaRPr>
        </a:p>
      </dgm:t>
    </dgm:pt>
    <dgm:pt modelId="{E9BDD85C-565C-4D66-918C-9BF3F1671C79}">
      <dgm:prSet phldrT="[Text]" custT="1"/>
      <dgm:spPr/>
      <dgm:t>
        <a:bodyPr/>
        <a:lstStyle/>
        <a:p>
          <a:r>
            <a:rPr lang="en-US" sz="1600" b="0" dirty="0">
              <a:latin typeface="+mn-lt"/>
            </a:rPr>
            <a:t>Tailor</a:t>
          </a:r>
        </a:p>
      </dgm:t>
    </dgm:pt>
    <dgm:pt modelId="{16ECA582-1D2E-4816-A01B-F0B1EC2EEB62}" type="parTrans" cxnId="{B70CA9EC-AA53-4C31-8D83-2AAC6532127F}">
      <dgm:prSet/>
      <dgm:spPr/>
      <dgm:t>
        <a:bodyPr/>
        <a:lstStyle/>
        <a:p>
          <a:endParaRPr lang="en-US" sz="1600" b="1">
            <a:latin typeface="+mn-lt"/>
          </a:endParaRPr>
        </a:p>
      </dgm:t>
    </dgm:pt>
    <dgm:pt modelId="{831537AA-F2DB-40C1-B0A9-5D3D90288CE5}" type="sibTrans" cxnId="{B70CA9EC-AA53-4C31-8D83-2AAC6532127F}">
      <dgm:prSet custT="1"/>
      <dgm:spPr/>
      <dgm:t>
        <a:bodyPr/>
        <a:lstStyle/>
        <a:p>
          <a:endParaRPr lang="en-US" sz="1600" b="0" dirty="0">
            <a:latin typeface="+mn-lt"/>
          </a:endParaRPr>
        </a:p>
      </dgm:t>
    </dgm:pt>
    <dgm:pt modelId="{F8EB28FE-A48D-4657-98CA-045B21830075}">
      <dgm:prSet phldrT="[Text]" custT="1"/>
      <dgm:spPr>
        <a:solidFill>
          <a:schemeClr val="accent2"/>
        </a:solidFill>
      </dgm:spPr>
      <dgm:t>
        <a:bodyPr/>
        <a:lstStyle/>
        <a:p>
          <a:r>
            <a:rPr lang="en-US" sz="1600" b="0" dirty="0">
              <a:latin typeface="+mn-lt"/>
            </a:rPr>
            <a:t>De-Bias</a:t>
          </a:r>
        </a:p>
      </dgm:t>
    </dgm:pt>
    <dgm:pt modelId="{84ADD64B-300B-4E22-91EF-5179A0C217FB}" type="parTrans" cxnId="{C0C15031-D4FD-48C7-8A79-09B04C667811}">
      <dgm:prSet/>
      <dgm:spPr/>
      <dgm:t>
        <a:bodyPr/>
        <a:lstStyle/>
        <a:p>
          <a:endParaRPr lang="en-US" sz="1600" b="1">
            <a:latin typeface="+mn-lt"/>
          </a:endParaRPr>
        </a:p>
      </dgm:t>
    </dgm:pt>
    <dgm:pt modelId="{9DC8901C-DE6C-4579-8AD6-0CBF4064D96D}" type="sibTrans" cxnId="{C0C15031-D4FD-48C7-8A79-09B04C667811}">
      <dgm:prSet custT="1"/>
      <dgm:spPr/>
      <dgm:t>
        <a:bodyPr/>
        <a:lstStyle/>
        <a:p>
          <a:endParaRPr lang="en-US" sz="1600" b="0" dirty="0">
            <a:latin typeface="+mn-lt"/>
          </a:endParaRPr>
        </a:p>
      </dgm:t>
    </dgm:pt>
    <dgm:pt modelId="{D11BE42D-A157-4193-8D9C-68F2EB0CCA04}" type="pres">
      <dgm:prSet presAssocID="{A9BD5F75-C2A9-42D2-ACF2-FA266E294006}" presName="cycle" presStyleCnt="0">
        <dgm:presLayoutVars>
          <dgm:dir/>
          <dgm:resizeHandles val="exact"/>
        </dgm:presLayoutVars>
      </dgm:prSet>
      <dgm:spPr/>
    </dgm:pt>
    <dgm:pt modelId="{5360DECE-E027-40CF-9B19-5AF331BF34AA}" type="pres">
      <dgm:prSet presAssocID="{B20F7883-2D63-4B50-84F6-35E03EC14505}" presName="node" presStyleLbl="node1" presStyleIdx="0" presStyleCnt="4" custScaleX="120103">
        <dgm:presLayoutVars>
          <dgm:bulletEnabled val="1"/>
        </dgm:presLayoutVars>
      </dgm:prSet>
      <dgm:spPr/>
    </dgm:pt>
    <dgm:pt modelId="{B0A87309-C883-42F8-859F-218B846A119F}" type="pres">
      <dgm:prSet presAssocID="{8C34F81F-ECAB-4468-8638-10C54F222BB4}" presName="sibTrans" presStyleLbl="sibTrans2D1" presStyleIdx="0" presStyleCnt="4" custScaleX="120103"/>
      <dgm:spPr/>
    </dgm:pt>
    <dgm:pt modelId="{50C375E2-8EB7-4F59-B6C2-3ED33FC700F7}" type="pres">
      <dgm:prSet presAssocID="{8C34F81F-ECAB-4468-8638-10C54F222BB4}" presName="connectorText" presStyleLbl="sibTrans2D1" presStyleIdx="0" presStyleCnt="4"/>
      <dgm:spPr/>
    </dgm:pt>
    <dgm:pt modelId="{D7F77A35-BDBD-4004-A4CA-278E1C5A054B}" type="pres">
      <dgm:prSet presAssocID="{BF47026E-B6D1-4D67-9018-8BD3BC957C07}" presName="node" presStyleLbl="node1" presStyleIdx="1" presStyleCnt="4" custScaleX="120103">
        <dgm:presLayoutVars>
          <dgm:bulletEnabled val="1"/>
        </dgm:presLayoutVars>
      </dgm:prSet>
      <dgm:spPr/>
    </dgm:pt>
    <dgm:pt modelId="{C50B7ADA-2B31-4F35-BAE1-F11B1C2CE29D}" type="pres">
      <dgm:prSet presAssocID="{653CB5F6-D0DF-498A-91C8-A4740BFD084B}" presName="sibTrans" presStyleLbl="sibTrans2D1" presStyleIdx="1" presStyleCnt="4" custScaleX="120103"/>
      <dgm:spPr/>
    </dgm:pt>
    <dgm:pt modelId="{A87F4E59-322E-43DD-A06D-4A1D3DEE3301}" type="pres">
      <dgm:prSet presAssocID="{653CB5F6-D0DF-498A-91C8-A4740BFD084B}" presName="connectorText" presStyleLbl="sibTrans2D1" presStyleIdx="1" presStyleCnt="4"/>
      <dgm:spPr/>
    </dgm:pt>
    <dgm:pt modelId="{18908871-8B49-489E-84DC-8684A3ED5EB6}" type="pres">
      <dgm:prSet presAssocID="{E9BDD85C-565C-4D66-918C-9BF3F1671C79}" presName="node" presStyleLbl="node1" presStyleIdx="2" presStyleCnt="4" custScaleX="120103">
        <dgm:presLayoutVars>
          <dgm:bulletEnabled val="1"/>
        </dgm:presLayoutVars>
      </dgm:prSet>
      <dgm:spPr/>
    </dgm:pt>
    <dgm:pt modelId="{9ACDCB77-46D9-487E-B881-22BEC86BCE7B}" type="pres">
      <dgm:prSet presAssocID="{831537AA-F2DB-40C1-B0A9-5D3D90288CE5}" presName="sibTrans" presStyleLbl="sibTrans2D1" presStyleIdx="2" presStyleCnt="4" custScaleX="120103"/>
      <dgm:spPr/>
    </dgm:pt>
    <dgm:pt modelId="{FE0A3DE5-5A51-41C9-872B-0FE8C055E2EB}" type="pres">
      <dgm:prSet presAssocID="{831537AA-F2DB-40C1-B0A9-5D3D90288CE5}" presName="connectorText" presStyleLbl="sibTrans2D1" presStyleIdx="2" presStyleCnt="4"/>
      <dgm:spPr/>
    </dgm:pt>
    <dgm:pt modelId="{2DC6B80A-795A-4ABB-965C-17BD5F239C2D}" type="pres">
      <dgm:prSet presAssocID="{F8EB28FE-A48D-4657-98CA-045B21830075}" presName="node" presStyleLbl="node1" presStyleIdx="3" presStyleCnt="4" custScaleX="120103">
        <dgm:presLayoutVars>
          <dgm:bulletEnabled val="1"/>
        </dgm:presLayoutVars>
      </dgm:prSet>
      <dgm:spPr/>
    </dgm:pt>
    <dgm:pt modelId="{13D6071B-B138-4E4A-89C3-C59CA1FC7B18}" type="pres">
      <dgm:prSet presAssocID="{9DC8901C-DE6C-4579-8AD6-0CBF4064D96D}" presName="sibTrans" presStyleLbl="sibTrans2D1" presStyleIdx="3" presStyleCnt="4" custScaleX="120103"/>
      <dgm:spPr/>
    </dgm:pt>
    <dgm:pt modelId="{5EF39A6F-2F93-424F-AD03-62C8F8DC0B00}" type="pres">
      <dgm:prSet presAssocID="{9DC8901C-DE6C-4579-8AD6-0CBF4064D96D}" presName="connectorText" presStyleLbl="sibTrans2D1" presStyleIdx="3" presStyleCnt="4"/>
      <dgm:spPr/>
    </dgm:pt>
  </dgm:ptLst>
  <dgm:cxnLst>
    <dgm:cxn modelId="{ED1E3305-A789-49FD-83EA-7897E362F83D}" type="presOf" srcId="{E9BDD85C-565C-4D66-918C-9BF3F1671C79}" destId="{18908871-8B49-489E-84DC-8684A3ED5EB6}" srcOrd="0" destOrd="0" presId="urn:microsoft.com/office/officeart/2005/8/layout/cycle2"/>
    <dgm:cxn modelId="{8C904111-E8AF-419B-ABA5-F9908718B862}" type="presOf" srcId="{831537AA-F2DB-40C1-B0A9-5D3D90288CE5}" destId="{FE0A3DE5-5A51-41C9-872B-0FE8C055E2EB}" srcOrd="1" destOrd="0" presId="urn:microsoft.com/office/officeart/2005/8/layout/cycle2"/>
    <dgm:cxn modelId="{A8818821-6BD5-4D63-8F51-A1A78CC49097}" type="presOf" srcId="{9DC8901C-DE6C-4579-8AD6-0CBF4064D96D}" destId="{13D6071B-B138-4E4A-89C3-C59CA1FC7B18}" srcOrd="0" destOrd="0" presId="urn:microsoft.com/office/officeart/2005/8/layout/cycle2"/>
    <dgm:cxn modelId="{C0C15031-D4FD-48C7-8A79-09B04C667811}" srcId="{A9BD5F75-C2A9-42D2-ACF2-FA266E294006}" destId="{F8EB28FE-A48D-4657-98CA-045B21830075}" srcOrd="3" destOrd="0" parTransId="{84ADD64B-300B-4E22-91EF-5179A0C217FB}" sibTransId="{9DC8901C-DE6C-4579-8AD6-0CBF4064D96D}"/>
    <dgm:cxn modelId="{242B2239-705E-4817-93AB-93582B7B08AC}" type="presOf" srcId="{653CB5F6-D0DF-498A-91C8-A4740BFD084B}" destId="{C50B7ADA-2B31-4F35-BAE1-F11B1C2CE29D}" srcOrd="0" destOrd="0" presId="urn:microsoft.com/office/officeart/2005/8/layout/cycle2"/>
    <dgm:cxn modelId="{822DE05C-A7F6-4BA1-A6C7-76448716C060}" type="presOf" srcId="{8C34F81F-ECAB-4468-8638-10C54F222BB4}" destId="{50C375E2-8EB7-4F59-B6C2-3ED33FC700F7}" srcOrd="1" destOrd="0" presId="urn:microsoft.com/office/officeart/2005/8/layout/cycle2"/>
    <dgm:cxn modelId="{E984FD66-7540-4020-B48B-2016D0A99A0E}" srcId="{A9BD5F75-C2A9-42D2-ACF2-FA266E294006}" destId="{BF47026E-B6D1-4D67-9018-8BD3BC957C07}" srcOrd="1" destOrd="0" parTransId="{0C8A1309-69D6-428D-994A-BCA2D5CF5E3A}" sibTransId="{653CB5F6-D0DF-498A-91C8-A4740BFD084B}"/>
    <dgm:cxn modelId="{307B4C6A-C010-400D-AD1D-78D4947F41E6}" type="presOf" srcId="{831537AA-F2DB-40C1-B0A9-5D3D90288CE5}" destId="{9ACDCB77-46D9-487E-B881-22BEC86BCE7B}" srcOrd="0" destOrd="0" presId="urn:microsoft.com/office/officeart/2005/8/layout/cycle2"/>
    <dgm:cxn modelId="{C5272281-64EA-419E-AB67-6D5B0C40004C}" type="presOf" srcId="{BF47026E-B6D1-4D67-9018-8BD3BC957C07}" destId="{D7F77A35-BDBD-4004-A4CA-278E1C5A054B}" srcOrd="0" destOrd="0" presId="urn:microsoft.com/office/officeart/2005/8/layout/cycle2"/>
    <dgm:cxn modelId="{93A65987-3594-4831-AC86-C64EDCC2A120}" type="presOf" srcId="{8C34F81F-ECAB-4468-8638-10C54F222BB4}" destId="{B0A87309-C883-42F8-859F-218B846A119F}" srcOrd="0" destOrd="0" presId="urn:microsoft.com/office/officeart/2005/8/layout/cycle2"/>
    <dgm:cxn modelId="{D0001B90-FEAB-4357-8966-73CE0ED84CD8}" type="presOf" srcId="{F8EB28FE-A48D-4657-98CA-045B21830075}" destId="{2DC6B80A-795A-4ABB-965C-17BD5F239C2D}" srcOrd="0" destOrd="0" presId="urn:microsoft.com/office/officeart/2005/8/layout/cycle2"/>
    <dgm:cxn modelId="{9CF1499E-CC8C-4F97-95F2-B5142DE545B3}" type="presOf" srcId="{A9BD5F75-C2A9-42D2-ACF2-FA266E294006}" destId="{D11BE42D-A157-4193-8D9C-68F2EB0CCA04}" srcOrd="0" destOrd="0" presId="urn:microsoft.com/office/officeart/2005/8/layout/cycle2"/>
    <dgm:cxn modelId="{7D05F6BE-896A-43F1-8DF3-491AA85B7DA1}" type="presOf" srcId="{653CB5F6-D0DF-498A-91C8-A4740BFD084B}" destId="{A87F4E59-322E-43DD-A06D-4A1D3DEE3301}" srcOrd="1" destOrd="0" presId="urn:microsoft.com/office/officeart/2005/8/layout/cycle2"/>
    <dgm:cxn modelId="{1A47B3DF-D7E6-440E-8124-8507725C6A22}" srcId="{A9BD5F75-C2A9-42D2-ACF2-FA266E294006}" destId="{B20F7883-2D63-4B50-84F6-35E03EC14505}" srcOrd="0" destOrd="0" parTransId="{E2B2B7E7-5BB6-4CD1-98D8-90F68A3AC991}" sibTransId="{8C34F81F-ECAB-4468-8638-10C54F222BB4}"/>
    <dgm:cxn modelId="{DB7843E7-799E-4389-A379-95E756246C4F}" type="presOf" srcId="{B20F7883-2D63-4B50-84F6-35E03EC14505}" destId="{5360DECE-E027-40CF-9B19-5AF331BF34AA}" srcOrd="0" destOrd="0" presId="urn:microsoft.com/office/officeart/2005/8/layout/cycle2"/>
    <dgm:cxn modelId="{B70CA9EC-AA53-4C31-8D83-2AAC6532127F}" srcId="{A9BD5F75-C2A9-42D2-ACF2-FA266E294006}" destId="{E9BDD85C-565C-4D66-918C-9BF3F1671C79}" srcOrd="2" destOrd="0" parTransId="{16ECA582-1D2E-4816-A01B-F0B1EC2EEB62}" sibTransId="{831537AA-F2DB-40C1-B0A9-5D3D90288CE5}"/>
    <dgm:cxn modelId="{331BC7FE-1D79-42AB-A95E-213ECFD41D24}" type="presOf" srcId="{9DC8901C-DE6C-4579-8AD6-0CBF4064D96D}" destId="{5EF39A6F-2F93-424F-AD03-62C8F8DC0B00}" srcOrd="1" destOrd="0" presId="urn:microsoft.com/office/officeart/2005/8/layout/cycle2"/>
    <dgm:cxn modelId="{011D5578-BD1E-4815-9BDB-94F8E66E1DF7}" type="presParOf" srcId="{D11BE42D-A157-4193-8D9C-68F2EB0CCA04}" destId="{5360DECE-E027-40CF-9B19-5AF331BF34AA}" srcOrd="0" destOrd="0" presId="urn:microsoft.com/office/officeart/2005/8/layout/cycle2"/>
    <dgm:cxn modelId="{048F23AF-023A-44B4-B105-1A625472A1E8}" type="presParOf" srcId="{D11BE42D-A157-4193-8D9C-68F2EB0CCA04}" destId="{B0A87309-C883-42F8-859F-218B846A119F}" srcOrd="1" destOrd="0" presId="urn:microsoft.com/office/officeart/2005/8/layout/cycle2"/>
    <dgm:cxn modelId="{FE8E7F74-7979-47B5-8DF6-81A93ACFCA53}" type="presParOf" srcId="{B0A87309-C883-42F8-859F-218B846A119F}" destId="{50C375E2-8EB7-4F59-B6C2-3ED33FC700F7}" srcOrd="0" destOrd="0" presId="urn:microsoft.com/office/officeart/2005/8/layout/cycle2"/>
    <dgm:cxn modelId="{A95EBCA7-E1DF-4885-B6B9-1EB21C1645C9}" type="presParOf" srcId="{D11BE42D-A157-4193-8D9C-68F2EB0CCA04}" destId="{D7F77A35-BDBD-4004-A4CA-278E1C5A054B}" srcOrd="2" destOrd="0" presId="urn:microsoft.com/office/officeart/2005/8/layout/cycle2"/>
    <dgm:cxn modelId="{9C5AB613-48EB-4B18-92F3-211375785095}" type="presParOf" srcId="{D11BE42D-A157-4193-8D9C-68F2EB0CCA04}" destId="{C50B7ADA-2B31-4F35-BAE1-F11B1C2CE29D}" srcOrd="3" destOrd="0" presId="urn:microsoft.com/office/officeart/2005/8/layout/cycle2"/>
    <dgm:cxn modelId="{83F3CB48-CA07-48D7-BB43-38EDD66AD9EE}" type="presParOf" srcId="{C50B7ADA-2B31-4F35-BAE1-F11B1C2CE29D}" destId="{A87F4E59-322E-43DD-A06D-4A1D3DEE3301}" srcOrd="0" destOrd="0" presId="urn:microsoft.com/office/officeart/2005/8/layout/cycle2"/>
    <dgm:cxn modelId="{56B878D0-E63E-4C23-921C-6A20BAA31383}" type="presParOf" srcId="{D11BE42D-A157-4193-8D9C-68F2EB0CCA04}" destId="{18908871-8B49-489E-84DC-8684A3ED5EB6}" srcOrd="4" destOrd="0" presId="urn:microsoft.com/office/officeart/2005/8/layout/cycle2"/>
    <dgm:cxn modelId="{852090F8-04EE-4B77-85C9-1551932CD8A4}" type="presParOf" srcId="{D11BE42D-A157-4193-8D9C-68F2EB0CCA04}" destId="{9ACDCB77-46D9-487E-B881-22BEC86BCE7B}" srcOrd="5" destOrd="0" presId="urn:microsoft.com/office/officeart/2005/8/layout/cycle2"/>
    <dgm:cxn modelId="{756EE58F-A3B1-43A1-B5A6-7206B3AB2BEE}" type="presParOf" srcId="{9ACDCB77-46D9-487E-B881-22BEC86BCE7B}" destId="{FE0A3DE5-5A51-41C9-872B-0FE8C055E2EB}" srcOrd="0" destOrd="0" presId="urn:microsoft.com/office/officeart/2005/8/layout/cycle2"/>
    <dgm:cxn modelId="{7B0ED809-09E3-434B-91D1-E0AAE78A3205}" type="presParOf" srcId="{D11BE42D-A157-4193-8D9C-68F2EB0CCA04}" destId="{2DC6B80A-795A-4ABB-965C-17BD5F239C2D}" srcOrd="6" destOrd="0" presId="urn:microsoft.com/office/officeart/2005/8/layout/cycle2"/>
    <dgm:cxn modelId="{E004DA9C-05FE-43CD-9D5C-ECC0E3C2A552}" type="presParOf" srcId="{D11BE42D-A157-4193-8D9C-68F2EB0CCA04}" destId="{13D6071B-B138-4E4A-89C3-C59CA1FC7B18}" srcOrd="7" destOrd="0" presId="urn:microsoft.com/office/officeart/2005/8/layout/cycle2"/>
    <dgm:cxn modelId="{C115A08A-5CF5-49E9-B18A-CF90D181BEDB}" type="presParOf" srcId="{13D6071B-B138-4E4A-89C3-C59CA1FC7B18}" destId="{5EF39A6F-2F93-424F-AD03-62C8F8DC0B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1F5DF4-5390-41FD-A182-CCE669BCC38D}"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F67C6455-DDF5-4491-8F5C-999B75DCCD2B}">
      <dgm:prSet phldrT="[Text]" custT="1"/>
      <dgm:spPr/>
      <dgm:t>
        <a:bodyPr/>
        <a:lstStyle/>
        <a:p>
          <a:r>
            <a:rPr lang="en-US" sz="2800" dirty="0"/>
            <a:t>Bias</a:t>
          </a:r>
          <a:endParaRPr lang="en-US" sz="1800" dirty="0"/>
        </a:p>
      </dgm:t>
    </dgm:pt>
    <dgm:pt modelId="{2F389A0C-9C1E-40A4-ADA8-92A88A49FD3E}" type="parTrans" cxnId="{97E754F8-A0AE-4A26-BA91-7987DE48509D}">
      <dgm:prSet/>
      <dgm:spPr/>
      <dgm:t>
        <a:bodyPr/>
        <a:lstStyle/>
        <a:p>
          <a:endParaRPr lang="en-US"/>
        </a:p>
      </dgm:t>
    </dgm:pt>
    <dgm:pt modelId="{D78F2432-93DF-48E2-BF6E-DB98DB1CFF3A}" type="sibTrans" cxnId="{97E754F8-A0AE-4A26-BA91-7987DE48509D}">
      <dgm:prSet/>
      <dgm:spPr/>
      <dgm:t>
        <a:bodyPr/>
        <a:lstStyle/>
        <a:p>
          <a:endParaRPr lang="en-US"/>
        </a:p>
      </dgm:t>
    </dgm:pt>
    <dgm:pt modelId="{A8E6DE04-50E2-4066-A708-D45A3688A702}">
      <dgm:prSet phldrT="[Text]" custT="1"/>
      <dgm:spPr/>
      <dgm:t>
        <a:bodyPr/>
        <a:lstStyle/>
        <a:p>
          <a:r>
            <a:rPr lang="en-US" sz="2400" u="sng" dirty="0"/>
            <a:t>Too narrow</a:t>
          </a:r>
          <a:r>
            <a:rPr lang="en-US" sz="2400" dirty="0"/>
            <a:t> of a prognostic estimate</a:t>
          </a:r>
        </a:p>
      </dgm:t>
    </dgm:pt>
    <dgm:pt modelId="{A2151276-B60E-47F1-8507-2F68C66525B4}" type="parTrans" cxnId="{2622EBE7-8F99-44CC-AB17-F23116EEBB8C}">
      <dgm:prSet/>
      <dgm:spPr/>
      <dgm:t>
        <a:bodyPr/>
        <a:lstStyle/>
        <a:p>
          <a:endParaRPr lang="en-US"/>
        </a:p>
      </dgm:t>
    </dgm:pt>
    <dgm:pt modelId="{2F619955-123B-4E98-BF0C-1D2B99543269}" type="sibTrans" cxnId="{2622EBE7-8F99-44CC-AB17-F23116EEBB8C}">
      <dgm:prSet/>
      <dgm:spPr/>
      <dgm:t>
        <a:bodyPr/>
        <a:lstStyle/>
        <a:p>
          <a:endParaRPr lang="en-US"/>
        </a:p>
      </dgm:t>
    </dgm:pt>
    <dgm:pt modelId="{E33EF43B-1491-4042-9D37-036D16F44570}">
      <dgm:prSet phldrT="[Text]" custT="1"/>
      <dgm:spPr/>
      <dgm:t>
        <a:bodyPr/>
        <a:lstStyle/>
        <a:p>
          <a:r>
            <a:rPr lang="en-US" sz="2800" dirty="0"/>
            <a:t>Causes</a:t>
          </a:r>
          <a:endParaRPr lang="en-US" sz="1800" dirty="0"/>
        </a:p>
      </dgm:t>
    </dgm:pt>
    <dgm:pt modelId="{8E9411B8-F764-4D7E-8FA9-1949C172FE86}" type="parTrans" cxnId="{E23029E5-79E6-4993-8690-70673241F089}">
      <dgm:prSet/>
      <dgm:spPr/>
      <dgm:t>
        <a:bodyPr/>
        <a:lstStyle/>
        <a:p>
          <a:endParaRPr lang="en-US"/>
        </a:p>
      </dgm:t>
    </dgm:pt>
    <dgm:pt modelId="{805AB27F-4007-4B81-8734-7F10331A214C}" type="sibTrans" cxnId="{E23029E5-79E6-4993-8690-70673241F089}">
      <dgm:prSet/>
      <dgm:spPr/>
      <dgm:t>
        <a:bodyPr/>
        <a:lstStyle/>
        <a:p>
          <a:endParaRPr lang="en-US"/>
        </a:p>
      </dgm:t>
    </dgm:pt>
    <dgm:pt modelId="{BC203F17-6502-4626-A158-A5615541B5A5}">
      <dgm:prSet phldrT="[Text]" custT="1"/>
      <dgm:spPr/>
      <dgm:t>
        <a:bodyPr/>
        <a:lstStyle/>
        <a:p>
          <a:r>
            <a:rPr lang="en-US" sz="2400" dirty="0"/>
            <a:t>Relying on subjective estimates</a:t>
          </a:r>
        </a:p>
      </dgm:t>
    </dgm:pt>
    <dgm:pt modelId="{EF56391E-E459-4570-B033-7C58A88F3C1F}" type="parTrans" cxnId="{6F751F0F-19C8-4777-A2CA-764573740218}">
      <dgm:prSet/>
      <dgm:spPr/>
      <dgm:t>
        <a:bodyPr/>
        <a:lstStyle/>
        <a:p>
          <a:endParaRPr lang="en-US"/>
        </a:p>
      </dgm:t>
    </dgm:pt>
    <dgm:pt modelId="{354DD537-11F2-4982-BDCB-ACB80676CED1}" type="sibTrans" cxnId="{6F751F0F-19C8-4777-A2CA-764573740218}">
      <dgm:prSet/>
      <dgm:spPr/>
      <dgm:t>
        <a:bodyPr/>
        <a:lstStyle/>
        <a:p>
          <a:endParaRPr lang="en-US"/>
        </a:p>
      </dgm:t>
    </dgm:pt>
    <dgm:pt modelId="{0EB1C456-F22D-4279-8502-44D5DDB93DD9}">
      <dgm:prSet phldrT="[Text]" custT="1"/>
      <dgm:spPr/>
      <dgm:t>
        <a:bodyPr/>
        <a:lstStyle/>
        <a:p>
          <a:r>
            <a:rPr lang="en-US" sz="2800" dirty="0"/>
            <a:t>Reduce</a:t>
          </a:r>
          <a:r>
            <a:rPr lang="en-US" sz="1800" dirty="0"/>
            <a:t> </a:t>
          </a:r>
          <a:r>
            <a:rPr lang="en-US" sz="2800" dirty="0"/>
            <a:t>Error</a:t>
          </a:r>
          <a:endParaRPr lang="en-US" sz="1800" dirty="0"/>
        </a:p>
      </dgm:t>
    </dgm:pt>
    <dgm:pt modelId="{49471875-0251-4FC5-9181-88E2CCDF6D2A}" type="parTrans" cxnId="{990FF862-723E-4784-8A68-D2F477348872}">
      <dgm:prSet/>
      <dgm:spPr/>
      <dgm:t>
        <a:bodyPr/>
        <a:lstStyle/>
        <a:p>
          <a:endParaRPr lang="en-US"/>
        </a:p>
      </dgm:t>
    </dgm:pt>
    <dgm:pt modelId="{4C7B6F04-6C8A-45A5-A14E-08496B2E8A87}" type="sibTrans" cxnId="{990FF862-723E-4784-8A68-D2F477348872}">
      <dgm:prSet/>
      <dgm:spPr/>
      <dgm:t>
        <a:bodyPr/>
        <a:lstStyle/>
        <a:p>
          <a:endParaRPr lang="en-US"/>
        </a:p>
      </dgm:t>
    </dgm:pt>
    <dgm:pt modelId="{5C4C68B4-237B-4CFA-9465-71598F63C3AA}">
      <dgm:prSet phldrT="[Text]" custT="1"/>
      <dgm:spPr/>
      <dgm:t>
        <a:bodyPr/>
        <a:lstStyle/>
        <a:p>
          <a:r>
            <a:rPr lang="en-US" sz="2400" dirty="0"/>
            <a:t>Evidence from life tables/literature</a:t>
          </a:r>
        </a:p>
      </dgm:t>
    </dgm:pt>
    <dgm:pt modelId="{82C0D124-7BC9-4CC8-BF02-88BEA648ADB4}" type="parTrans" cxnId="{5D5ECECB-535E-4637-B866-AF687928745A}">
      <dgm:prSet/>
      <dgm:spPr/>
      <dgm:t>
        <a:bodyPr/>
        <a:lstStyle/>
        <a:p>
          <a:endParaRPr lang="en-US"/>
        </a:p>
      </dgm:t>
    </dgm:pt>
    <dgm:pt modelId="{324B2E5F-DDDA-43A4-BDC2-2BA90865EF64}" type="sibTrans" cxnId="{5D5ECECB-535E-4637-B866-AF687928745A}">
      <dgm:prSet/>
      <dgm:spPr/>
      <dgm:t>
        <a:bodyPr/>
        <a:lstStyle/>
        <a:p>
          <a:endParaRPr lang="en-US"/>
        </a:p>
      </dgm:t>
    </dgm:pt>
    <dgm:pt modelId="{D53132B8-5BFE-4898-84C6-CBC17045E4EF}">
      <dgm:prSet custT="1"/>
      <dgm:spPr/>
      <dgm:t>
        <a:bodyPr/>
        <a:lstStyle/>
        <a:p>
          <a:r>
            <a:rPr lang="en-US" sz="2400" dirty="0"/>
            <a:t>Overly confident in a prediction</a:t>
          </a:r>
        </a:p>
      </dgm:t>
    </dgm:pt>
    <dgm:pt modelId="{95754501-4AE0-4B0D-B904-CA5E8C556CF7}" type="parTrans" cxnId="{E6A14F63-67F5-48F6-92CB-4EE3F81C4443}">
      <dgm:prSet/>
      <dgm:spPr/>
      <dgm:t>
        <a:bodyPr/>
        <a:lstStyle/>
        <a:p>
          <a:endParaRPr lang="en-US"/>
        </a:p>
      </dgm:t>
    </dgm:pt>
    <dgm:pt modelId="{394F5C6D-9450-4C7E-B7F3-2A3E2FE418F4}" type="sibTrans" cxnId="{E6A14F63-67F5-48F6-92CB-4EE3F81C4443}">
      <dgm:prSet/>
      <dgm:spPr/>
      <dgm:t>
        <a:bodyPr/>
        <a:lstStyle/>
        <a:p>
          <a:endParaRPr lang="en-US"/>
        </a:p>
      </dgm:t>
    </dgm:pt>
    <dgm:pt modelId="{75701033-08D2-4370-BAD1-85C5BD378CE9}">
      <dgm:prSet custT="1"/>
      <dgm:spPr/>
      <dgm:t>
        <a:bodyPr/>
        <a:lstStyle/>
        <a:p>
          <a:r>
            <a:rPr lang="en-US" sz="2400" dirty="0"/>
            <a:t>Prognosis in ranges</a:t>
          </a:r>
        </a:p>
      </dgm:t>
    </dgm:pt>
    <dgm:pt modelId="{BFD329B9-2B3E-4998-B3CB-0BA837DEFC6E}" type="parTrans" cxnId="{EF231C3D-67BE-4D19-88F6-85876B3F4FA7}">
      <dgm:prSet/>
      <dgm:spPr/>
      <dgm:t>
        <a:bodyPr/>
        <a:lstStyle/>
        <a:p>
          <a:endParaRPr lang="en-US"/>
        </a:p>
      </dgm:t>
    </dgm:pt>
    <dgm:pt modelId="{F6EF50CC-6022-4E2A-BC6C-F881D83EBF7D}" type="sibTrans" cxnId="{EF231C3D-67BE-4D19-88F6-85876B3F4FA7}">
      <dgm:prSet/>
      <dgm:spPr/>
      <dgm:t>
        <a:bodyPr/>
        <a:lstStyle/>
        <a:p>
          <a:endParaRPr lang="en-US"/>
        </a:p>
      </dgm:t>
    </dgm:pt>
    <dgm:pt modelId="{74F58B65-6A86-40C0-BD49-CEC589F3F57D}">
      <dgm:prSet custT="1"/>
      <dgm:spPr/>
      <dgm:t>
        <a:bodyPr/>
        <a:lstStyle/>
        <a:p>
          <a:r>
            <a:rPr lang="en-US" sz="2400" dirty="0"/>
            <a:t>Second opinion</a:t>
          </a:r>
        </a:p>
      </dgm:t>
    </dgm:pt>
    <dgm:pt modelId="{7CD1E39D-2C46-40F5-AF49-2371A146A57E}" type="parTrans" cxnId="{87468022-8A53-478A-835B-F0DA3C6D912F}">
      <dgm:prSet/>
      <dgm:spPr/>
      <dgm:t>
        <a:bodyPr/>
        <a:lstStyle/>
        <a:p>
          <a:endParaRPr lang="en-US"/>
        </a:p>
      </dgm:t>
    </dgm:pt>
    <dgm:pt modelId="{53A59EA9-D46D-45D1-9758-5D4952E107B8}" type="sibTrans" cxnId="{87468022-8A53-478A-835B-F0DA3C6D912F}">
      <dgm:prSet/>
      <dgm:spPr/>
      <dgm:t>
        <a:bodyPr/>
        <a:lstStyle/>
        <a:p>
          <a:endParaRPr lang="en-US"/>
        </a:p>
      </dgm:t>
    </dgm:pt>
    <dgm:pt modelId="{19908222-0355-4A67-8EF4-C9DCC9DD725F}" type="pres">
      <dgm:prSet presAssocID="{A81F5DF4-5390-41FD-A182-CCE669BCC38D}" presName="linear" presStyleCnt="0">
        <dgm:presLayoutVars>
          <dgm:dir/>
          <dgm:animLvl val="lvl"/>
          <dgm:resizeHandles val="exact"/>
        </dgm:presLayoutVars>
      </dgm:prSet>
      <dgm:spPr/>
    </dgm:pt>
    <dgm:pt modelId="{20D8FF60-D89A-4459-8815-EEFB4543A039}" type="pres">
      <dgm:prSet presAssocID="{F67C6455-DDF5-4491-8F5C-999B75DCCD2B}" presName="parentLin" presStyleCnt="0"/>
      <dgm:spPr/>
    </dgm:pt>
    <dgm:pt modelId="{8E1DB1AB-218C-46D5-B0C4-D2D2A1335283}" type="pres">
      <dgm:prSet presAssocID="{F67C6455-DDF5-4491-8F5C-999B75DCCD2B}" presName="parentLeftMargin" presStyleLbl="node1" presStyleIdx="0" presStyleCnt="3"/>
      <dgm:spPr/>
    </dgm:pt>
    <dgm:pt modelId="{614843BB-23FB-49BD-8667-002493EDF8D6}" type="pres">
      <dgm:prSet presAssocID="{F67C6455-DDF5-4491-8F5C-999B75DCCD2B}" presName="parentText" presStyleLbl="node1" presStyleIdx="0" presStyleCnt="3">
        <dgm:presLayoutVars>
          <dgm:chMax val="0"/>
          <dgm:bulletEnabled val="1"/>
        </dgm:presLayoutVars>
      </dgm:prSet>
      <dgm:spPr/>
    </dgm:pt>
    <dgm:pt modelId="{7375A8BE-5FEE-48B1-B1DE-91CBEA947EFD}" type="pres">
      <dgm:prSet presAssocID="{F67C6455-DDF5-4491-8F5C-999B75DCCD2B}" presName="negativeSpace" presStyleCnt="0"/>
      <dgm:spPr/>
    </dgm:pt>
    <dgm:pt modelId="{88DA29BE-A505-4518-BC4D-14A4422E7215}" type="pres">
      <dgm:prSet presAssocID="{F67C6455-DDF5-4491-8F5C-999B75DCCD2B}" presName="childText" presStyleLbl="conFgAcc1" presStyleIdx="0" presStyleCnt="3">
        <dgm:presLayoutVars>
          <dgm:bulletEnabled val="1"/>
        </dgm:presLayoutVars>
      </dgm:prSet>
      <dgm:spPr/>
    </dgm:pt>
    <dgm:pt modelId="{60BC1BE7-6240-49F3-8D69-007537C73299}" type="pres">
      <dgm:prSet presAssocID="{D78F2432-93DF-48E2-BF6E-DB98DB1CFF3A}" presName="spaceBetweenRectangles" presStyleCnt="0"/>
      <dgm:spPr/>
    </dgm:pt>
    <dgm:pt modelId="{B3E94F20-ED49-4EF8-9997-2554CF7D49AB}" type="pres">
      <dgm:prSet presAssocID="{E33EF43B-1491-4042-9D37-036D16F44570}" presName="parentLin" presStyleCnt="0"/>
      <dgm:spPr/>
    </dgm:pt>
    <dgm:pt modelId="{42DC9C7A-9E34-4E31-8328-EB18443F2C9F}" type="pres">
      <dgm:prSet presAssocID="{E33EF43B-1491-4042-9D37-036D16F44570}" presName="parentLeftMargin" presStyleLbl="node1" presStyleIdx="0" presStyleCnt="3"/>
      <dgm:spPr/>
    </dgm:pt>
    <dgm:pt modelId="{FC4CAF44-AD2A-49E5-9A7D-B1E682F3D569}" type="pres">
      <dgm:prSet presAssocID="{E33EF43B-1491-4042-9D37-036D16F44570}" presName="parentText" presStyleLbl="node1" presStyleIdx="1" presStyleCnt="3">
        <dgm:presLayoutVars>
          <dgm:chMax val="0"/>
          <dgm:bulletEnabled val="1"/>
        </dgm:presLayoutVars>
      </dgm:prSet>
      <dgm:spPr/>
    </dgm:pt>
    <dgm:pt modelId="{919DA1C8-F781-4A3E-BB8C-596EFB0C3603}" type="pres">
      <dgm:prSet presAssocID="{E33EF43B-1491-4042-9D37-036D16F44570}" presName="negativeSpace" presStyleCnt="0"/>
      <dgm:spPr/>
    </dgm:pt>
    <dgm:pt modelId="{A380B2FD-9312-4C38-B103-79E8E7F68145}" type="pres">
      <dgm:prSet presAssocID="{E33EF43B-1491-4042-9D37-036D16F44570}" presName="childText" presStyleLbl="conFgAcc1" presStyleIdx="1" presStyleCnt="3">
        <dgm:presLayoutVars>
          <dgm:bulletEnabled val="1"/>
        </dgm:presLayoutVars>
      </dgm:prSet>
      <dgm:spPr/>
    </dgm:pt>
    <dgm:pt modelId="{330E52BD-6D4E-4F8E-A272-2C5175C102BE}" type="pres">
      <dgm:prSet presAssocID="{805AB27F-4007-4B81-8734-7F10331A214C}" presName="spaceBetweenRectangles" presStyleCnt="0"/>
      <dgm:spPr/>
    </dgm:pt>
    <dgm:pt modelId="{8E6CF2F7-3F20-4DD3-9CB3-FB4B38AB5C66}" type="pres">
      <dgm:prSet presAssocID="{0EB1C456-F22D-4279-8502-44D5DDB93DD9}" presName="parentLin" presStyleCnt="0"/>
      <dgm:spPr/>
    </dgm:pt>
    <dgm:pt modelId="{A54879FD-F8BD-4FBE-BED7-D6C0A0CC2179}" type="pres">
      <dgm:prSet presAssocID="{0EB1C456-F22D-4279-8502-44D5DDB93DD9}" presName="parentLeftMargin" presStyleLbl="node1" presStyleIdx="1" presStyleCnt="3"/>
      <dgm:spPr/>
    </dgm:pt>
    <dgm:pt modelId="{B577C701-C477-4673-BE64-07CC397EAA5B}" type="pres">
      <dgm:prSet presAssocID="{0EB1C456-F22D-4279-8502-44D5DDB93DD9}" presName="parentText" presStyleLbl="node1" presStyleIdx="2" presStyleCnt="3">
        <dgm:presLayoutVars>
          <dgm:chMax val="0"/>
          <dgm:bulletEnabled val="1"/>
        </dgm:presLayoutVars>
      </dgm:prSet>
      <dgm:spPr/>
    </dgm:pt>
    <dgm:pt modelId="{85F1D473-D1EE-4A11-BD8B-855081E6FF06}" type="pres">
      <dgm:prSet presAssocID="{0EB1C456-F22D-4279-8502-44D5DDB93DD9}" presName="negativeSpace" presStyleCnt="0"/>
      <dgm:spPr/>
    </dgm:pt>
    <dgm:pt modelId="{4003B553-7D27-4342-9364-60EABEFF0A8D}" type="pres">
      <dgm:prSet presAssocID="{0EB1C456-F22D-4279-8502-44D5DDB93DD9}" presName="childText" presStyleLbl="conFgAcc1" presStyleIdx="2" presStyleCnt="3">
        <dgm:presLayoutVars>
          <dgm:bulletEnabled val="1"/>
        </dgm:presLayoutVars>
      </dgm:prSet>
      <dgm:spPr/>
    </dgm:pt>
  </dgm:ptLst>
  <dgm:cxnLst>
    <dgm:cxn modelId="{1AC9EC01-93FD-4BEA-B149-088E0647B876}" type="presOf" srcId="{74F58B65-6A86-40C0-BD49-CEC589F3F57D}" destId="{4003B553-7D27-4342-9364-60EABEFF0A8D}" srcOrd="0" destOrd="2" presId="urn:microsoft.com/office/officeart/2005/8/layout/list1"/>
    <dgm:cxn modelId="{6F751F0F-19C8-4777-A2CA-764573740218}" srcId="{E33EF43B-1491-4042-9D37-036D16F44570}" destId="{BC203F17-6502-4626-A158-A5615541B5A5}" srcOrd="0" destOrd="0" parTransId="{EF56391E-E459-4570-B033-7C58A88F3C1F}" sibTransId="{354DD537-11F2-4982-BDCB-ACB80676CED1}"/>
    <dgm:cxn modelId="{899C371C-3541-47F6-8F9F-DE85E457469B}" type="presOf" srcId="{E33EF43B-1491-4042-9D37-036D16F44570}" destId="{FC4CAF44-AD2A-49E5-9A7D-B1E682F3D569}" srcOrd="1" destOrd="0" presId="urn:microsoft.com/office/officeart/2005/8/layout/list1"/>
    <dgm:cxn modelId="{1604DF1D-6B16-464C-8943-72BF121D615B}" type="presOf" srcId="{A8E6DE04-50E2-4066-A708-D45A3688A702}" destId="{88DA29BE-A505-4518-BC4D-14A4422E7215}" srcOrd="0" destOrd="0" presId="urn:microsoft.com/office/officeart/2005/8/layout/list1"/>
    <dgm:cxn modelId="{87468022-8A53-478A-835B-F0DA3C6D912F}" srcId="{0EB1C456-F22D-4279-8502-44D5DDB93DD9}" destId="{74F58B65-6A86-40C0-BD49-CEC589F3F57D}" srcOrd="2" destOrd="0" parTransId="{7CD1E39D-2C46-40F5-AF49-2371A146A57E}" sibTransId="{53A59EA9-D46D-45D1-9758-5D4952E107B8}"/>
    <dgm:cxn modelId="{EF231C3D-67BE-4D19-88F6-85876B3F4FA7}" srcId="{0EB1C456-F22D-4279-8502-44D5DDB93DD9}" destId="{75701033-08D2-4370-BAD1-85C5BD378CE9}" srcOrd="1" destOrd="0" parTransId="{BFD329B9-2B3E-4998-B3CB-0BA837DEFC6E}" sibTransId="{F6EF50CC-6022-4E2A-BC6C-F881D83EBF7D}"/>
    <dgm:cxn modelId="{C461275F-9689-48C5-8FF1-27D1E795625D}" type="presOf" srcId="{BC203F17-6502-4626-A158-A5615541B5A5}" destId="{A380B2FD-9312-4C38-B103-79E8E7F68145}" srcOrd="0" destOrd="0" presId="urn:microsoft.com/office/officeart/2005/8/layout/list1"/>
    <dgm:cxn modelId="{990FF862-723E-4784-8A68-D2F477348872}" srcId="{A81F5DF4-5390-41FD-A182-CCE669BCC38D}" destId="{0EB1C456-F22D-4279-8502-44D5DDB93DD9}" srcOrd="2" destOrd="0" parTransId="{49471875-0251-4FC5-9181-88E2CCDF6D2A}" sibTransId="{4C7B6F04-6C8A-45A5-A14E-08496B2E8A87}"/>
    <dgm:cxn modelId="{E6A14F63-67F5-48F6-92CB-4EE3F81C4443}" srcId="{E33EF43B-1491-4042-9D37-036D16F44570}" destId="{D53132B8-5BFE-4898-84C6-CBC17045E4EF}" srcOrd="1" destOrd="0" parTransId="{95754501-4AE0-4B0D-B904-CA5E8C556CF7}" sibTransId="{394F5C6D-9450-4C7E-B7F3-2A3E2FE418F4}"/>
    <dgm:cxn modelId="{20980E66-DE1F-4786-9452-63DE8FC0E776}" type="presOf" srcId="{F67C6455-DDF5-4491-8F5C-999B75DCCD2B}" destId="{614843BB-23FB-49BD-8667-002493EDF8D6}" srcOrd="1" destOrd="0" presId="urn:microsoft.com/office/officeart/2005/8/layout/list1"/>
    <dgm:cxn modelId="{00190484-002E-4FDC-82AE-79D347ED77CB}" type="presOf" srcId="{75701033-08D2-4370-BAD1-85C5BD378CE9}" destId="{4003B553-7D27-4342-9364-60EABEFF0A8D}" srcOrd="0" destOrd="1" presId="urn:microsoft.com/office/officeart/2005/8/layout/list1"/>
    <dgm:cxn modelId="{B7BC2185-7E7A-4899-A067-615286108368}" type="presOf" srcId="{0EB1C456-F22D-4279-8502-44D5DDB93DD9}" destId="{B577C701-C477-4673-BE64-07CC397EAA5B}" srcOrd="1" destOrd="0" presId="urn:microsoft.com/office/officeart/2005/8/layout/list1"/>
    <dgm:cxn modelId="{00D9D997-91BE-47BC-AEDF-945CFBB18D12}" type="presOf" srcId="{D53132B8-5BFE-4898-84C6-CBC17045E4EF}" destId="{A380B2FD-9312-4C38-B103-79E8E7F68145}" srcOrd="0" destOrd="1" presId="urn:microsoft.com/office/officeart/2005/8/layout/list1"/>
    <dgm:cxn modelId="{C1BBD3B9-D230-480C-BD3E-80BC03A5ED2D}" type="presOf" srcId="{0EB1C456-F22D-4279-8502-44D5DDB93DD9}" destId="{A54879FD-F8BD-4FBE-BED7-D6C0A0CC2179}" srcOrd="0" destOrd="0" presId="urn:microsoft.com/office/officeart/2005/8/layout/list1"/>
    <dgm:cxn modelId="{BD905BBB-29B2-4853-94C3-A925F52597D8}" type="presOf" srcId="{A81F5DF4-5390-41FD-A182-CCE669BCC38D}" destId="{19908222-0355-4A67-8EF4-C9DCC9DD725F}" srcOrd="0" destOrd="0" presId="urn:microsoft.com/office/officeart/2005/8/layout/list1"/>
    <dgm:cxn modelId="{5D5ECECB-535E-4637-B866-AF687928745A}" srcId="{0EB1C456-F22D-4279-8502-44D5DDB93DD9}" destId="{5C4C68B4-237B-4CFA-9465-71598F63C3AA}" srcOrd="0" destOrd="0" parTransId="{82C0D124-7BC9-4CC8-BF02-88BEA648ADB4}" sibTransId="{324B2E5F-DDDA-43A4-BDC2-2BA90865EF64}"/>
    <dgm:cxn modelId="{D3595AD8-3AC3-49BB-9BC6-B52FDED95A84}" type="presOf" srcId="{F67C6455-DDF5-4491-8F5C-999B75DCCD2B}" destId="{8E1DB1AB-218C-46D5-B0C4-D2D2A1335283}" srcOrd="0" destOrd="0" presId="urn:microsoft.com/office/officeart/2005/8/layout/list1"/>
    <dgm:cxn modelId="{822702E5-328D-469C-BAF8-8E9375A5511E}" type="presOf" srcId="{E33EF43B-1491-4042-9D37-036D16F44570}" destId="{42DC9C7A-9E34-4E31-8328-EB18443F2C9F}" srcOrd="0" destOrd="0" presId="urn:microsoft.com/office/officeart/2005/8/layout/list1"/>
    <dgm:cxn modelId="{E23029E5-79E6-4993-8690-70673241F089}" srcId="{A81F5DF4-5390-41FD-A182-CCE669BCC38D}" destId="{E33EF43B-1491-4042-9D37-036D16F44570}" srcOrd="1" destOrd="0" parTransId="{8E9411B8-F764-4D7E-8FA9-1949C172FE86}" sibTransId="{805AB27F-4007-4B81-8734-7F10331A214C}"/>
    <dgm:cxn modelId="{2622EBE7-8F99-44CC-AB17-F23116EEBB8C}" srcId="{F67C6455-DDF5-4491-8F5C-999B75DCCD2B}" destId="{A8E6DE04-50E2-4066-A708-D45A3688A702}" srcOrd="0" destOrd="0" parTransId="{A2151276-B60E-47F1-8507-2F68C66525B4}" sibTransId="{2F619955-123B-4E98-BF0C-1D2B99543269}"/>
    <dgm:cxn modelId="{97E754F8-A0AE-4A26-BA91-7987DE48509D}" srcId="{A81F5DF4-5390-41FD-A182-CCE669BCC38D}" destId="{F67C6455-DDF5-4491-8F5C-999B75DCCD2B}" srcOrd="0" destOrd="0" parTransId="{2F389A0C-9C1E-40A4-ADA8-92A88A49FD3E}" sibTransId="{D78F2432-93DF-48E2-BF6E-DB98DB1CFF3A}"/>
    <dgm:cxn modelId="{36A573FF-DC88-49F4-91E4-F12DAC12EEEB}" type="presOf" srcId="{5C4C68B4-237B-4CFA-9465-71598F63C3AA}" destId="{4003B553-7D27-4342-9364-60EABEFF0A8D}" srcOrd="0" destOrd="0" presId="urn:microsoft.com/office/officeart/2005/8/layout/list1"/>
    <dgm:cxn modelId="{964937BE-A8BD-46D6-8DD3-27D02515CDBC}" type="presParOf" srcId="{19908222-0355-4A67-8EF4-C9DCC9DD725F}" destId="{20D8FF60-D89A-4459-8815-EEFB4543A039}" srcOrd="0" destOrd="0" presId="urn:microsoft.com/office/officeart/2005/8/layout/list1"/>
    <dgm:cxn modelId="{1D244A93-1C9C-413E-81CE-65FFBC9B4743}" type="presParOf" srcId="{20D8FF60-D89A-4459-8815-EEFB4543A039}" destId="{8E1DB1AB-218C-46D5-B0C4-D2D2A1335283}" srcOrd="0" destOrd="0" presId="urn:microsoft.com/office/officeart/2005/8/layout/list1"/>
    <dgm:cxn modelId="{F6FA1238-0142-427E-8344-5E6DBEAC3F10}" type="presParOf" srcId="{20D8FF60-D89A-4459-8815-EEFB4543A039}" destId="{614843BB-23FB-49BD-8667-002493EDF8D6}" srcOrd="1" destOrd="0" presId="urn:microsoft.com/office/officeart/2005/8/layout/list1"/>
    <dgm:cxn modelId="{04746D39-8C2A-45B0-B3A3-1BDF4BAB95BF}" type="presParOf" srcId="{19908222-0355-4A67-8EF4-C9DCC9DD725F}" destId="{7375A8BE-5FEE-48B1-B1DE-91CBEA947EFD}" srcOrd="1" destOrd="0" presId="urn:microsoft.com/office/officeart/2005/8/layout/list1"/>
    <dgm:cxn modelId="{E99972FE-6B03-4197-A70D-6DCADAB02ABA}" type="presParOf" srcId="{19908222-0355-4A67-8EF4-C9DCC9DD725F}" destId="{88DA29BE-A505-4518-BC4D-14A4422E7215}" srcOrd="2" destOrd="0" presId="urn:microsoft.com/office/officeart/2005/8/layout/list1"/>
    <dgm:cxn modelId="{0ED4425D-0C9A-46B2-832C-FE76989A1CF2}" type="presParOf" srcId="{19908222-0355-4A67-8EF4-C9DCC9DD725F}" destId="{60BC1BE7-6240-49F3-8D69-007537C73299}" srcOrd="3" destOrd="0" presId="urn:microsoft.com/office/officeart/2005/8/layout/list1"/>
    <dgm:cxn modelId="{5FDAE625-6409-4718-970A-48EC71EBC406}" type="presParOf" srcId="{19908222-0355-4A67-8EF4-C9DCC9DD725F}" destId="{B3E94F20-ED49-4EF8-9997-2554CF7D49AB}" srcOrd="4" destOrd="0" presId="urn:microsoft.com/office/officeart/2005/8/layout/list1"/>
    <dgm:cxn modelId="{B80F542B-8EA3-4D7B-9919-A6580AF58404}" type="presParOf" srcId="{B3E94F20-ED49-4EF8-9997-2554CF7D49AB}" destId="{42DC9C7A-9E34-4E31-8328-EB18443F2C9F}" srcOrd="0" destOrd="0" presId="urn:microsoft.com/office/officeart/2005/8/layout/list1"/>
    <dgm:cxn modelId="{23B5054C-7910-45BA-8A65-792AE19E8017}" type="presParOf" srcId="{B3E94F20-ED49-4EF8-9997-2554CF7D49AB}" destId="{FC4CAF44-AD2A-49E5-9A7D-B1E682F3D569}" srcOrd="1" destOrd="0" presId="urn:microsoft.com/office/officeart/2005/8/layout/list1"/>
    <dgm:cxn modelId="{2ACFB817-8346-455E-8A49-EBF9349518CC}" type="presParOf" srcId="{19908222-0355-4A67-8EF4-C9DCC9DD725F}" destId="{919DA1C8-F781-4A3E-BB8C-596EFB0C3603}" srcOrd="5" destOrd="0" presId="urn:microsoft.com/office/officeart/2005/8/layout/list1"/>
    <dgm:cxn modelId="{C6699CDE-4E0B-489D-96BD-FEC7CF8296EA}" type="presParOf" srcId="{19908222-0355-4A67-8EF4-C9DCC9DD725F}" destId="{A380B2FD-9312-4C38-B103-79E8E7F68145}" srcOrd="6" destOrd="0" presId="urn:microsoft.com/office/officeart/2005/8/layout/list1"/>
    <dgm:cxn modelId="{E43B96F0-B8BA-4742-BCDB-1B65A67369C1}" type="presParOf" srcId="{19908222-0355-4A67-8EF4-C9DCC9DD725F}" destId="{330E52BD-6D4E-4F8E-A272-2C5175C102BE}" srcOrd="7" destOrd="0" presId="urn:microsoft.com/office/officeart/2005/8/layout/list1"/>
    <dgm:cxn modelId="{71DE3D41-34CE-4C10-AD52-9B3A02D27BD1}" type="presParOf" srcId="{19908222-0355-4A67-8EF4-C9DCC9DD725F}" destId="{8E6CF2F7-3F20-4DD3-9CB3-FB4B38AB5C66}" srcOrd="8" destOrd="0" presId="urn:microsoft.com/office/officeart/2005/8/layout/list1"/>
    <dgm:cxn modelId="{0BF30407-7754-4706-B31B-09061E943663}" type="presParOf" srcId="{8E6CF2F7-3F20-4DD3-9CB3-FB4B38AB5C66}" destId="{A54879FD-F8BD-4FBE-BED7-D6C0A0CC2179}" srcOrd="0" destOrd="0" presId="urn:microsoft.com/office/officeart/2005/8/layout/list1"/>
    <dgm:cxn modelId="{1B89F090-8766-4513-857A-B229D295D90E}" type="presParOf" srcId="{8E6CF2F7-3F20-4DD3-9CB3-FB4B38AB5C66}" destId="{B577C701-C477-4673-BE64-07CC397EAA5B}" srcOrd="1" destOrd="0" presId="urn:microsoft.com/office/officeart/2005/8/layout/list1"/>
    <dgm:cxn modelId="{0832BC66-646B-4431-9A54-F71E83C16159}" type="presParOf" srcId="{19908222-0355-4A67-8EF4-C9DCC9DD725F}" destId="{85F1D473-D1EE-4A11-BD8B-855081E6FF06}" srcOrd="9" destOrd="0" presId="urn:microsoft.com/office/officeart/2005/8/layout/list1"/>
    <dgm:cxn modelId="{D0C64E05-3D4C-4D1C-A998-593D2634087E}" type="presParOf" srcId="{19908222-0355-4A67-8EF4-C9DCC9DD725F}" destId="{4003B553-7D27-4342-9364-60EABEFF0A8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1F5DF4-5390-41FD-A182-CCE669BCC38D}"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F67C6455-DDF5-4491-8F5C-999B75DCCD2B}">
      <dgm:prSet phldrT="[Text]" custT="1"/>
      <dgm:spPr/>
      <dgm:t>
        <a:bodyPr/>
        <a:lstStyle/>
        <a:p>
          <a:r>
            <a:rPr lang="en-US" sz="2800" dirty="0"/>
            <a:t>Bias</a:t>
          </a:r>
          <a:endParaRPr lang="en-US" sz="1800" dirty="0"/>
        </a:p>
      </dgm:t>
    </dgm:pt>
    <dgm:pt modelId="{2F389A0C-9C1E-40A4-ADA8-92A88A49FD3E}" type="parTrans" cxnId="{97E754F8-A0AE-4A26-BA91-7987DE48509D}">
      <dgm:prSet/>
      <dgm:spPr/>
      <dgm:t>
        <a:bodyPr/>
        <a:lstStyle/>
        <a:p>
          <a:endParaRPr lang="en-US"/>
        </a:p>
      </dgm:t>
    </dgm:pt>
    <dgm:pt modelId="{D78F2432-93DF-48E2-BF6E-DB98DB1CFF3A}" type="sibTrans" cxnId="{97E754F8-A0AE-4A26-BA91-7987DE48509D}">
      <dgm:prSet/>
      <dgm:spPr/>
      <dgm:t>
        <a:bodyPr/>
        <a:lstStyle/>
        <a:p>
          <a:endParaRPr lang="en-US"/>
        </a:p>
      </dgm:t>
    </dgm:pt>
    <dgm:pt modelId="{A8E6DE04-50E2-4066-A708-D45A3688A702}">
      <dgm:prSet phldrT="[Text]" custT="1"/>
      <dgm:spPr/>
      <dgm:t>
        <a:bodyPr/>
        <a:lstStyle/>
        <a:p>
          <a:r>
            <a:rPr lang="en-US" sz="2400" u="sng" dirty="0"/>
            <a:t>Too much</a:t>
          </a:r>
          <a:r>
            <a:rPr lang="en-US" sz="2400" u="none" dirty="0"/>
            <a:t> </a:t>
          </a:r>
          <a:r>
            <a:rPr lang="en-US" sz="2400" dirty="0"/>
            <a:t>uncertainty in prognostic estimate</a:t>
          </a:r>
        </a:p>
      </dgm:t>
    </dgm:pt>
    <dgm:pt modelId="{A2151276-B60E-47F1-8507-2F68C66525B4}" type="parTrans" cxnId="{2622EBE7-8F99-44CC-AB17-F23116EEBB8C}">
      <dgm:prSet/>
      <dgm:spPr/>
      <dgm:t>
        <a:bodyPr/>
        <a:lstStyle/>
        <a:p>
          <a:endParaRPr lang="en-US"/>
        </a:p>
      </dgm:t>
    </dgm:pt>
    <dgm:pt modelId="{2F619955-123B-4E98-BF0C-1D2B99543269}" type="sibTrans" cxnId="{2622EBE7-8F99-44CC-AB17-F23116EEBB8C}">
      <dgm:prSet/>
      <dgm:spPr/>
      <dgm:t>
        <a:bodyPr/>
        <a:lstStyle/>
        <a:p>
          <a:endParaRPr lang="en-US"/>
        </a:p>
      </dgm:t>
    </dgm:pt>
    <dgm:pt modelId="{E33EF43B-1491-4042-9D37-036D16F44570}">
      <dgm:prSet phldrT="[Text]" custT="1"/>
      <dgm:spPr/>
      <dgm:t>
        <a:bodyPr/>
        <a:lstStyle/>
        <a:p>
          <a:r>
            <a:rPr lang="en-US" sz="2800" dirty="0"/>
            <a:t>Causes</a:t>
          </a:r>
          <a:endParaRPr lang="en-US" sz="1800" dirty="0"/>
        </a:p>
      </dgm:t>
    </dgm:pt>
    <dgm:pt modelId="{8E9411B8-F764-4D7E-8FA9-1949C172FE86}" type="parTrans" cxnId="{E23029E5-79E6-4993-8690-70673241F089}">
      <dgm:prSet/>
      <dgm:spPr/>
      <dgm:t>
        <a:bodyPr/>
        <a:lstStyle/>
        <a:p>
          <a:endParaRPr lang="en-US"/>
        </a:p>
      </dgm:t>
    </dgm:pt>
    <dgm:pt modelId="{805AB27F-4007-4B81-8734-7F10331A214C}" type="sibTrans" cxnId="{E23029E5-79E6-4993-8690-70673241F089}">
      <dgm:prSet/>
      <dgm:spPr/>
      <dgm:t>
        <a:bodyPr/>
        <a:lstStyle/>
        <a:p>
          <a:endParaRPr lang="en-US"/>
        </a:p>
      </dgm:t>
    </dgm:pt>
    <dgm:pt modelId="{BC203F17-6502-4626-A158-A5615541B5A5}">
      <dgm:prSet phldrT="[Text]" custT="1"/>
      <dgm:spPr/>
      <dgm:t>
        <a:bodyPr/>
        <a:lstStyle/>
        <a:p>
          <a:r>
            <a:rPr lang="en-US" sz="2400" dirty="0"/>
            <a:t>Relying on subjective estimates</a:t>
          </a:r>
        </a:p>
      </dgm:t>
    </dgm:pt>
    <dgm:pt modelId="{EF56391E-E459-4570-B033-7C58A88F3C1F}" type="parTrans" cxnId="{6F751F0F-19C8-4777-A2CA-764573740218}">
      <dgm:prSet/>
      <dgm:spPr/>
      <dgm:t>
        <a:bodyPr/>
        <a:lstStyle/>
        <a:p>
          <a:endParaRPr lang="en-US"/>
        </a:p>
      </dgm:t>
    </dgm:pt>
    <dgm:pt modelId="{354DD537-11F2-4982-BDCB-ACB80676CED1}" type="sibTrans" cxnId="{6F751F0F-19C8-4777-A2CA-764573740218}">
      <dgm:prSet/>
      <dgm:spPr/>
      <dgm:t>
        <a:bodyPr/>
        <a:lstStyle/>
        <a:p>
          <a:endParaRPr lang="en-US"/>
        </a:p>
      </dgm:t>
    </dgm:pt>
    <dgm:pt modelId="{0EB1C456-F22D-4279-8502-44D5DDB93DD9}">
      <dgm:prSet phldrT="[Text]" custT="1"/>
      <dgm:spPr/>
      <dgm:t>
        <a:bodyPr/>
        <a:lstStyle/>
        <a:p>
          <a:r>
            <a:rPr lang="en-US" sz="2800" dirty="0"/>
            <a:t>Reduce</a:t>
          </a:r>
          <a:r>
            <a:rPr lang="en-US" sz="1800" dirty="0"/>
            <a:t> </a:t>
          </a:r>
          <a:r>
            <a:rPr lang="en-US" sz="2800" dirty="0"/>
            <a:t>Error</a:t>
          </a:r>
          <a:endParaRPr lang="en-US" sz="1800" dirty="0"/>
        </a:p>
      </dgm:t>
    </dgm:pt>
    <dgm:pt modelId="{49471875-0251-4FC5-9181-88E2CCDF6D2A}" type="parTrans" cxnId="{990FF862-723E-4784-8A68-D2F477348872}">
      <dgm:prSet/>
      <dgm:spPr/>
      <dgm:t>
        <a:bodyPr/>
        <a:lstStyle/>
        <a:p>
          <a:endParaRPr lang="en-US"/>
        </a:p>
      </dgm:t>
    </dgm:pt>
    <dgm:pt modelId="{4C7B6F04-6C8A-45A5-A14E-08496B2E8A87}" type="sibTrans" cxnId="{990FF862-723E-4784-8A68-D2F477348872}">
      <dgm:prSet/>
      <dgm:spPr/>
      <dgm:t>
        <a:bodyPr/>
        <a:lstStyle/>
        <a:p>
          <a:endParaRPr lang="en-US"/>
        </a:p>
      </dgm:t>
    </dgm:pt>
    <dgm:pt modelId="{5C4C68B4-237B-4CFA-9465-71598F63C3AA}">
      <dgm:prSet phldrT="[Text]" custT="1"/>
      <dgm:spPr/>
      <dgm:t>
        <a:bodyPr/>
        <a:lstStyle/>
        <a:p>
          <a:r>
            <a:rPr lang="en-US" sz="2400" dirty="0"/>
            <a:t>Evidence from life tables/literature</a:t>
          </a:r>
        </a:p>
      </dgm:t>
    </dgm:pt>
    <dgm:pt modelId="{82C0D124-7BC9-4CC8-BF02-88BEA648ADB4}" type="parTrans" cxnId="{5D5ECECB-535E-4637-B866-AF687928745A}">
      <dgm:prSet/>
      <dgm:spPr/>
      <dgm:t>
        <a:bodyPr/>
        <a:lstStyle/>
        <a:p>
          <a:endParaRPr lang="en-US"/>
        </a:p>
      </dgm:t>
    </dgm:pt>
    <dgm:pt modelId="{324B2E5F-DDDA-43A4-BDC2-2BA90865EF64}" type="sibTrans" cxnId="{5D5ECECB-535E-4637-B866-AF687928745A}">
      <dgm:prSet/>
      <dgm:spPr/>
      <dgm:t>
        <a:bodyPr/>
        <a:lstStyle/>
        <a:p>
          <a:endParaRPr lang="en-US"/>
        </a:p>
      </dgm:t>
    </dgm:pt>
    <dgm:pt modelId="{CE381B5A-F464-4316-BCB9-EC63C635C7B9}">
      <dgm:prSet custT="1"/>
      <dgm:spPr/>
      <dgm:t>
        <a:bodyPr/>
        <a:lstStyle/>
        <a:p>
          <a:r>
            <a:rPr lang="en-US" sz="2400" dirty="0"/>
            <a:t>Limited experience in clinical condition</a:t>
          </a:r>
        </a:p>
      </dgm:t>
    </dgm:pt>
    <dgm:pt modelId="{02484DC6-FDED-4AEF-958F-D361F3399302}" type="parTrans" cxnId="{7C63352D-1ABC-4442-91EC-63025E6F232B}">
      <dgm:prSet/>
      <dgm:spPr/>
      <dgm:t>
        <a:bodyPr/>
        <a:lstStyle/>
        <a:p>
          <a:endParaRPr lang="en-US"/>
        </a:p>
      </dgm:t>
    </dgm:pt>
    <dgm:pt modelId="{F2679EFF-F10D-4644-A5DF-61BC50E62692}" type="sibTrans" cxnId="{7C63352D-1ABC-4442-91EC-63025E6F232B}">
      <dgm:prSet/>
      <dgm:spPr/>
      <dgm:t>
        <a:bodyPr/>
        <a:lstStyle/>
        <a:p>
          <a:endParaRPr lang="en-US"/>
        </a:p>
      </dgm:t>
    </dgm:pt>
    <dgm:pt modelId="{8B217995-22DB-4845-B127-DA3A36AF11E5}">
      <dgm:prSet custT="1"/>
      <dgm:spPr/>
      <dgm:t>
        <a:bodyPr/>
        <a:lstStyle/>
        <a:p>
          <a:r>
            <a:rPr lang="en-US" sz="2400" dirty="0"/>
            <a:t>Prognosis in ranges</a:t>
          </a:r>
        </a:p>
      </dgm:t>
    </dgm:pt>
    <dgm:pt modelId="{DC5313CE-95FE-49FD-AC85-495080BC23AE}" type="parTrans" cxnId="{15E01A07-530A-40FE-B035-C65C1528F736}">
      <dgm:prSet/>
      <dgm:spPr/>
      <dgm:t>
        <a:bodyPr/>
        <a:lstStyle/>
        <a:p>
          <a:endParaRPr lang="en-US"/>
        </a:p>
      </dgm:t>
    </dgm:pt>
    <dgm:pt modelId="{ADF72C8A-DD82-42AC-B860-2DC0514F6FD2}" type="sibTrans" cxnId="{15E01A07-530A-40FE-B035-C65C1528F736}">
      <dgm:prSet/>
      <dgm:spPr/>
      <dgm:t>
        <a:bodyPr/>
        <a:lstStyle/>
        <a:p>
          <a:endParaRPr lang="en-US"/>
        </a:p>
      </dgm:t>
    </dgm:pt>
    <dgm:pt modelId="{C13CC80E-B504-439F-98F8-EB776096CC23}">
      <dgm:prSet custT="1"/>
      <dgm:spPr/>
      <dgm:t>
        <a:bodyPr/>
        <a:lstStyle/>
        <a:p>
          <a:r>
            <a:rPr lang="en-US" sz="2400" dirty="0"/>
            <a:t>Second opinion</a:t>
          </a:r>
          <a:endParaRPr lang="en-US" sz="1900" dirty="0"/>
        </a:p>
      </dgm:t>
    </dgm:pt>
    <dgm:pt modelId="{D476759A-F566-4803-9D0E-0C052EAFFD0E}" type="parTrans" cxnId="{302BEF19-4195-4E2B-866D-2898E6314522}">
      <dgm:prSet/>
      <dgm:spPr/>
      <dgm:t>
        <a:bodyPr/>
        <a:lstStyle/>
        <a:p>
          <a:endParaRPr lang="en-US"/>
        </a:p>
      </dgm:t>
    </dgm:pt>
    <dgm:pt modelId="{CE9947FF-04E0-40CE-ACF5-DA87ACD9AB7E}" type="sibTrans" cxnId="{302BEF19-4195-4E2B-866D-2898E6314522}">
      <dgm:prSet/>
      <dgm:spPr/>
      <dgm:t>
        <a:bodyPr/>
        <a:lstStyle/>
        <a:p>
          <a:endParaRPr lang="en-US"/>
        </a:p>
      </dgm:t>
    </dgm:pt>
    <dgm:pt modelId="{19908222-0355-4A67-8EF4-C9DCC9DD725F}" type="pres">
      <dgm:prSet presAssocID="{A81F5DF4-5390-41FD-A182-CCE669BCC38D}" presName="linear" presStyleCnt="0">
        <dgm:presLayoutVars>
          <dgm:dir/>
          <dgm:animLvl val="lvl"/>
          <dgm:resizeHandles val="exact"/>
        </dgm:presLayoutVars>
      </dgm:prSet>
      <dgm:spPr/>
    </dgm:pt>
    <dgm:pt modelId="{20D8FF60-D89A-4459-8815-EEFB4543A039}" type="pres">
      <dgm:prSet presAssocID="{F67C6455-DDF5-4491-8F5C-999B75DCCD2B}" presName="parentLin" presStyleCnt="0"/>
      <dgm:spPr/>
    </dgm:pt>
    <dgm:pt modelId="{8E1DB1AB-218C-46D5-B0C4-D2D2A1335283}" type="pres">
      <dgm:prSet presAssocID="{F67C6455-DDF5-4491-8F5C-999B75DCCD2B}" presName="parentLeftMargin" presStyleLbl="node1" presStyleIdx="0" presStyleCnt="3"/>
      <dgm:spPr/>
    </dgm:pt>
    <dgm:pt modelId="{614843BB-23FB-49BD-8667-002493EDF8D6}" type="pres">
      <dgm:prSet presAssocID="{F67C6455-DDF5-4491-8F5C-999B75DCCD2B}" presName="parentText" presStyleLbl="node1" presStyleIdx="0" presStyleCnt="3">
        <dgm:presLayoutVars>
          <dgm:chMax val="0"/>
          <dgm:bulletEnabled val="1"/>
        </dgm:presLayoutVars>
      </dgm:prSet>
      <dgm:spPr/>
    </dgm:pt>
    <dgm:pt modelId="{7375A8BE-5FEE-48B1-B1DE-91CBEA947EFD}" type="pres">
      <dgm:prSet presAssocID="{F67C6455-DDF5-4491-8F5C-999B75DCCD2B}" presName="negativeSpace" presStyleCnt="0"/>
      <dgm:spPr/>
    </dgm:pt>
    <dgm:pt modelId="{88DA29BE-A505-4518-BC4D-14A4422E7215}" type="pres">
      <dgm:prSet presAssocID="{F67C6455-DDF5-4491-8F5C-999B75DCCD2B}" presName="childText" presStyleLbl="conFgAcc1" presStyleIdx="0" presStyleCnt="3">
        <dgm:presLayoutVars>
          <dgm:bulletEnabled val="1"/>
        </dgm:presLayoutVars>
      </dgm:prSet>
      <dgm:spPr/>
    </dgm:pt>
    <dgm:pt modelId="{60BC1BE7-6240-49F3-8D69-007537C73299}" type="pres">
      <dgm:prSet presAssocID="{D78F2432-93DF-48E2-BF6E-DB98DB1CFF3A}" presName="spaceBetweenRectangles" presStyleCnt="0"/>
      <dgm:spPr/>
    </dgm:pt>
    <dgm:pt modelId="{B3E94F20-ED49-4EF8-9997-2554CF7D49AB}" type="pres">
      <dgm:prSet presAssocID="{E33EF43B-1491-4042-9D37-036D16F44570}" presName="parentLin" presStyleCnt="0"/>
      <dgm:spPr/>
    </dgm:pt>
    <dgm:pt modelId="{42DC9C7A-9E34-4E31-8328-EB18443F2C9F}" type="pres">
      <dgm:prSet presAssocID="{E33EF43B-1491-4042-9D37-036D16F44570}" presName="parentLeftMargin" presStyleLbl="node1" presStyleIdx="0" presStyleCnt="3"/>
      <dgm:spPr/>
    </dgm:pt>
    <dgm:pt modelId="{FC4CAF44-AD2A-49E5-9A7D-B1E682F3D569}" type="pres">
      <dgm:prSet presAssocID="{E33EF43B-1491-4042-9D37-036D16F44570}" presName="parentText" presStyleLbl="node1" presStyleIdx="1" presStyleCnt="3">
        <dgm:presLayoutVars>
          <dgm:chMax val="0"/>
          <dgm:bulletEnabled val="1"/>
        </dgm:presLayoutVars>
      </dgm:prSet>
      <dgm:spPr/>
    </dgm:pt>
    <dgm:pt modelId="{919DA1C8-F781-4A3E-BB8C-596EFB0C3603}" type="pres">
      <dgm:prSet presAssocID="{E33EF43B-1491-4042-9D37-036D16F44570}" presName="negativeSpace" presStyleCnt="0"/>
      <dgm:spPr/>
    </dgm:pt>
    <dgm:pt modelId="{A380B2FD-9312-4C38-B103-79E8E7F68145}" type="pres">
      <dgm:prSet presAssocID="{E33EF43B-1491-4042-9D37-036D16F44570}" presName="childText" presStyleLbl="conFgAcc1" presStyleIdx="1" presStyleCnt="3">
        <dgm:presLayoutVars>
          <dgm:bulletEnabled val="1"/>
        </dgm:presLayoutVars>
      </dgm:prSet>
      <dgm:spPr/>
    </dgm:pt>
    <dgm:pt modelId="{330E52BD-6D4E-4F8E-A272-2C5175C102BE}" type="pres">
      <dgm:prSet presAssocID="{805AB27F-4007-4B81-8734-7F10331A214C}" presName="spaceBetweenRectangles" presStyleCnt="0"/>
      <dgm:spPr/>
    </dgm:pt>
    <dgm:pt modelId="{8E6CF2F7-3F20-4DD3-9CB3-FB4B38AB5C66}" type="pres">
      <dgm:prSet presAssocID="{0EB1C456-F22D-4279-8502-44D5DDB93DD9}" presName="parentLin" presStyleCnt="0"/>
      <dgm:spPr/>
    </dgm:pt>
    <dgm:pt modelId="{A54879FD-F8BD-4FBE-BED7-D6C0A0CC2179}" type="pres">
      <dgm:prSet presAssocID="{0EB1C456-F22D-4279-8502-44D5DDB93DD9}" presName="parentLeftMargin" presStyleLbl="node1" presStyleIdx="1" presStyleCnt="3"/>
      <dgm:spPr/>
    </dgm:pt>
    <dgm:pt modelId="{B577C701-C477-4673-BE64-07CC397EAA5B}" type="pres">
      <dgm:prSet presAssocID="{0EB1C456-F22D-4279-8502-44D5DDB93DD9}" presName="parentText" presStyleLbl="node1" presStyleIdx="2" presStyleCnt="3">
        <dgm:presLayoutVars>
          <dgm:chMax val="0"/>
          <dgm:bulletEnabled val="1"/>
        </dgm:presLayoutVars>
      </dgm:prSet>
      <dgm:spPr/>
    </dgm:pt>
    <dgm:pt modelId="{85F1D473-D1EE-4A11-BD8B-855081E6FF06}" type="pres">
      <dgm:prSet presAssocID="{0EB1C456-F22D-4279-8502-44D5DDB93DD9}" presName="negativeSpace" presStyleCnt="0"/>
      <dgm:spPr/>
    </dgm:pt>
    <dgm:pt modelId="{4003B553-7D27-4342-9364-60EABEFF0A8D}" type="pres">
      <dgm:prSet presAssocID="{0EB1C456-F22D-4279-8502-44D5DDB93DD9}" presName="childText" presStyleLbl="conFgAcc1" presStyleIdx="2" presStyleCnt="3">
        <dgm:presLayoutVars>
          <dgm:bulletEnabled val="1"/>
        </dgm:presLayoutVars>
      </dgm:prSet>
      <dgm:spPr/>
    </dgm:pt>
  </dgm:ptLst>
  <dgm:cxnLst>
    <dgm:cxn modelId="{15E01A07-530A-40FE-B035-C65C1528F736}" srcId="{0EB1C456-F22D-4279-8502-44D5DDB93DD9}" destId="{8B217995-22DB-4845-B127-DA3A36AF11E5}" srcOrd="1" destOrd="0" parTransId="{DC5313CE-95FE-49FD-AC85-495080BC23AE}" sibTransId="{ADF72C8A-DD82-42AC-B860-2DC0514F6FD2}"/>
    <dgm:cxn modelId="{21CDBA08-817C-471C-8CA9-CF9E0FD25B58}" type="presOf" srcId="{CE381B5A-F464-4316-BCB9-EC63C635C7B9}" destId="{A380B2FD-9312-4C38-B103-79E8E7F68145}" srcOrd="0" destOrd="1" presId="urn:microsoft.com/office/officeart/2005/8/layout/list1"/>
    <dgm:cxn modelId="{6F751F0F-19C8-4777-A2CA-764573740218}" srcId="{E33EF43B-1491-4042-9D37-036D16F44570}" destId="{BC203F17-6502-4626-A158-A5615541B5A5}" srcOrd="0" destOrd="0" parTransId="{EF56391E-E459-4570-B033-7C58A88F3C1F}" sibTransId="{354DD537-11F2-4982-BDCB-ACB80676CED1}"/>
    <dgm:cxn modelId="{302BEF19-4195-4E2B-866D-2898E6314522}" srcId="{0EB1C456-F22D-4279-8502-44D5DDB93DD9}" destId="{C13CC80E-B504-439F-98F8-EB776096CC23}" srcOrd="2" destOrd="0" parTransId="{D476759A-F566-4803-9D0E-0C052EAFFD0E}" sibTransId="{CE9947FF-04E0-40CE-ACF5-DA87ACD9AB7E}"/>
    <dgm:cxn modelId="{899C371C-3541-47F6-8F9F-DE85E457469B}" type="presOf" srcId="{E33EF43B-1491-4042-9D37-036D16F44570}" destId="{FC4CAF44-AD2A-49E5-9A7D-B1E682F3D569}" srcOrd="1" destOrd="0" presId="urn:microsoft.com/office/officeart/2005/8/layout/list1"/>
    <dgm:cxn modelId="{1604DF1D-6B16-464C-8943-72BF121D615B}" type="presOf" srcId="{A8E6DE04-50E2-4066-A708-D45A3688A702}" destId="{88DA29BE-A505-4518-BC4D-14A4422E7215}" srcOrd="0" destOrd="0" presId="urn:microsoft.com/office/officeart/2005/8/layout/list1"/>
    <dgm:cxn modelId="{7C63352D-1ABC-4442-91EC-63025E6F232B}" srcId="{E33EF43B-1491-4042-9D37-036D16F44570}" destId="{CE381B5A-F464-4316-BCB9-EC63C635C7B9}" srcOrd="1" destOrd="0" parTransId="{02484DC6-FDED-4AEF-958F-D361F3399302}" sibTransId="{F2679EFF-F10D-4644-A5DF-61BC50E62692}"/>
    <dgm:cxn modelId="{0BE27B31-1844-45E1-A66C-743330DF7690}" type="presOf" srcId="{8B217995-22DB-4845-B127-DA3A36AF11E5}" destId="{4003B553-7D27-4342-9364-60EABEFF0A8D}" srcOrd="0" destOrd="1" presId="urn:microsoft.com/office/officeart/2005/8/layout/list1"/>
    <dgm:cxn modelId="{C461275F-9689-48C5-8FF1-27D1E795625D}" type="presOf" srcId="{BC203F17-6502-4626-A158-A5615541B5A5}" destId="{A380B2FD-9312-4C38-B103-79E8E7F68145}" srcOrd="0" destOrd="0" presId="urn:microsoft.com/office/officeart/2005/8/layout/list1"/>
    <dgm:cxn modelId="{990FF862-723E-4784-8A68-D2F477348872}" srcId="{A81F5DF4-5390-41FD-A182-CCE669BCC38D}" destId="{0EB1C456-F22D-4279-8502-44D5DDB93DD9}" srcOrd="2" destOrd="0" parTransId="{49471875-0251-4FC5-9181-88E2CCDF6D2A}" sibTransId="{4C7B6F04-6C8A-45A5-A14E-08496B2E8A87}"/>
    <dgm:cxn modelId="{20980E66-DE1F-4786-9452-63DE8FC0E776}" type="presOf" srcId="{F67C6455-DDF5-4491-8F5C-999B75DCCD2B}" destId="{614843BB-23FB-49BD-8667-002493EDF8D6}" srcOrd="1" destOrd="0" presId="urn:microsoft.com/office/officeart/2005/8/layout/list1"/>
    <dgm:cxn modelId="{B7BC2185-7E7A-4899-A067-615286108368}" type="presOf" srcId="{0EB1C456-F22D-4279-8502-44D5DDB93DD9}" destId="{B577C701-C477-4673-BE64-07CC397EAA5B}" srcOrd="1" destOrd="0" presId="urn:microsoft.com/office/officeart/2005/8/layout/list1"/>
    <dgm:cxn modelId="{C1BBD3B9-D230-480C-BD3E-80BC03A5ED2D}" type="presOf" srcId="{0EB1C456-F22D-4279-8502-44D5DDB93DD9}" destId="{A54879FD-F8BD-4FBE-BED7-D6C0A0CC2179}" srcOrd="0" destOrd="0" presId="urn:microsoft.com/office/officeart/2005/8/layout/list1"/>
    <dgm:cxn modelId="{BD905BBB-29B2-4853-94C3-A925F52597D8}" type="presOf" srcId="{A81F5DF4-5390-41FD-A182-CCE669BCC38D}" destId="{19908222-0355-4A67-8EF4-C9DCC9DD725F}" srcOrd="0" destOrd="0" presId="urn:microsoft.com/office/officeart/2005/8/layout/list1"/>
    <dgm:cxn modelId="{5D5ECECB-535E-4637-B866-AF687928745A}" srcId="{0EB1C456-F22D-4279-8502-44D5DDB93DD9}" destId="{5C4C68B4-237B-4CFA-9465-71598F63C3AA}" srcOrd="0" destOrd="0" parTransId="{82C0D124-7BC9-4CC8-BF02-88BEA648ADB4}" sibTransId="{324B2E5F-DDDA-43A4-BDC2-2BA90865EF64}"/>
    <dgm:cxn modelId="{CF8729D0-7A26-439B-B6A3-F92A52E3F5D6}" type="presOf" srcId="{C13CC80E-B504-439F-98F8-EB776096CC23}" destId="{4003B553-7D27-4342-9364-60EABEFF0A8D}" srcOrd="0" destOrd="2" presId="urn:microsoft.com/office/officeart/2005/8/layout/list1"/>
    <dgm:cxn modelId="{D3595AD8-3AC3-49BB-9BC6-B52FDED95A84}" type="presOf" srcId="{F67C6455-DDF5-4491-8F5C-999B75DCCD2B}" destId="{8E1DB1AB-218C-46D5-B0C4-D2D2A1335283}" srcOrd="0" destOrd="0" presId="urn:microsoft.com/office/officeart/2005/8/layout/list1"/>
    <dgm:cxn modelId="{822702E5-328D-469C-BAF8-8E9375A5511E}" type="presOf" srcId="{E33EF43B-1491-4042-9D37-036D16F44570}" destId="{42DC9C7A-9E34-4E31-8328-EB18443F2C9F}" srcOrd="0" destOrd="0" presId="urn:microsoft.com/office/officeart/2005/8/layout/list1"/>
    <dgm:cxn modelId="{E23029E5-79E6-4993-8690-70673241F089}" srcId="{A81F5DF4-5390-41FD-A182-CCE669BCC38D}" destId="{E33EF43B-1491-4042-9D37-036D16F44570}" srcOrd="1" destOrd="0" parTransId="{8E9411B8-F764-4D7E-8FA9-1949C172FE86}" sibTransId="{805AB27F-4007-4B81-8734-7F10331A214C}"/>
    <dgm:cxn modelId="{2622EBE7-8F99-44CC-AB17-F23116EEBB8C}" srcId="{F67C6455-DDF5-4491-8F5C-999B75DCCD2B}" destId="{A8E6DE04-50E2-4066-A708-D45A3688A702}" srcOrd="0" destOrd="0" parTransId="{A2151276-B60E-47F1-8507-2F68C66525B4}" sibTransId="{2F619955-123B-4E98-BF0C-1D2B99543269}"/>
    <dgm:cxn modelId="{97E754F8-A0AE-4A26-BA91-7987DE48509D}" srcId="{A81F5DF4-5390-41FD-A182-CCE669BCC38D}" destId="{F67C6455-DDF5-4491-8F5C-999B75DCCD2B}" srcOrd="0" destOrd="0" parTransId="{2F389A0C-9C1E-40A4-ADA8-92A88A49FD3E}" sibTransId="{D78F2432-93DF-48E2-BF6E-DB98DB1CFF3A}"/>
    <dgm:cxn modelId="{36A573FF-DC88-49F4-91E4-F12DAC12EEEB}" type="presOf" srcId="{5C4C68B4-237B-4CFA-9465-71598F63C3AA}" destId="{4003B553-7D27-4342-9364-60EABEFF0A8D}" srcOrd="0" destOrd="0" presId="urn:microsoft.com/office/officeart/2005/8/layout/list1"/>
    <dgm:cxn modelId="{964937BE-A8BD-46D6-8DD3-27D02515CDBC}" type="presParOf" srcId="{19908222-0355-4A67-8EF4-C9DCC9DD725F}" destId="{20D8FF60-D89A-4459-8815-EEFB4543A039}" srcOrd="0" destOrd="0" presId="urn:microsoft.com/office/officeart/2005/8/layout/list1"/>
    <dgm:cxn modelId="{1D244A93-1C9C-413E-81CE-65FFBC9B4743}" type="presParOf" srcId="{20D8FF60-D89A-4459-8815-EEFB4543A039}" destId="{8E1DB1AB-218C-46D5-B0C4-D2D2A1335283}" srcOrd="0" destOrd="0" presId="urn:microsoft.com/office/officeart/2005/8/layout/list1"/>
    <dgm:cxn modelId="{F6FA1238-0142-427E-8344-5E6DBEAC3F10}" type="presParOf" srcId="{20D8FF60-D89A-4459-8815-EEFB4543A039}" destId="{614843BB-23FB-49BD-8667-002493EDF8D6}" srcOrd="1" destOrd="0" presId="urn:microsoft.com/office/officeart/2005/8/layout/list1"/>
    <dgm:cxn modelId="{04746D39-8C2A-45B0-B3A3-1BDF4BAB95BF}" type="presParOf" srcId="{19908222-0355-4A67-8EF4-C9DCC9DD725F}" destId="{7375A8BE-5FEE-48B1-B1DE-91CBEA947EFD}" srcOrd="1" destOrd="0" presId="urn:microsoft.com/office/officeart/2005/8/layout/list1"/>
    <dgm:cxn modelId="{E99972FE-6B03-4197-A70D-6DCADAB02ABA}" type="presParOf" srcId="{19908222-0355-4A67-8EF4-C9DCC9DD725F}" destId="{88DA29BE-A505-4518-BC4D-14A4422E7215}" srcOrd="2" destOrd="0" presId="urn:microsoft.com/office/officeart/2005/8/layout/list1"/>
    <dgm:cxn modelId="{0ED4425D-0C9A-46B2-832C-FE76989A1CF2}" type="presParOf" srcId="{19908222-0355-4A67-8EF4-C9DCC9DD725F}" destId="{60BC1BE7-6240-49F3-8D69-007537C73299}" srcOrd="3" destOrd="0" presId="urn:microsoft.com/office/officeart/2005/8/layout/list1"/>
    <dgm:cxn modelId="{5FDAE625-6409-4718-970A-48EC71EBC406}" type="presParOf" srcId="{19908222-0355-4A67-8EF4-C9DCC9DD725F}" destId="{B3E94F20-ED49-4EF8-9997-2554CF7D49AB}" srcOrd="4" destOrd="0" presId="urn:microsoft.com/office/officeart/2005/8/layout/list1"/>
    <dgm:cxn modelId="{B80F542B-8EA3-4D7B-9919-A6580AF58404}" type="presParOf" srcId="{B3E94F20-ED49-4EF8-9997-2554CF7D49AB}" destId="{42DC9C7A-9E34-4E31-8328-EB18443F2C9F}" srcOrd="0" destOrd="0" presId="urn:microsoft.com/office/officeart/2005/8/layout/list1"/>
    <dgm:cxn modelId="{23B5054C-7910-45BA-8A65-792AE19E8017}" type="presParOf" srcId="{B3E94F20-ED49-4EF8-9997-2554CF7D49AB}" destId="{FC4CAF44-AD2A-49E5-9A7D-B1E682F3D569}" srcOrd="1" destOrd="0" presId="urn:microsoft.com/office/officeart/2005/8/layout/list1"/>
    <dgm:cxn modelId="{2ACFB817-8346-455E-8A49-EBF9349518CC}" type="presParOf" srcId="{19908222-0355-4A67-8EF4-C9DCC9DD725F}" destId="{919DA1C8-F781-4A3E-BB8C-596EFB0C3603}" srcOrd="5" destOrd="0" presId="urn:microsoft.com/office/officeart/2005/8/layout/list1"/>
    <dgm:cxn modelId="{C6699CDE-4E0B-489D-96BD-FEC7CF8296EA}" type="presParOf" srcId="{19908222-0355-4A67-8EF4-C9DCC9DD725F}" destId="{A380B2FD-9312-4C38-B103-79E8E7F68145}" srcOrd="6" destOrd="0" presId="urn:microsoft.com/office/officeart/2005/8/layout/list1"/>
    <dgm:cxn modelId="{E43B96F0-B8BA-4742-BCDB-1B65A67369C1}" type="presParOf" srcId="{19908222-0355-4A67-8EF4-C9DCC9DD725F}" destId="{330E52BD-6D4E-4F8E-A272-2C5175C102BE}" srcOrd="7" destOrd="0" presId="urn:microsoft.com/office/officeart/2005/8/layout/list1"/>
    <dgm:cxn modelId="{71DE3D41-34CE-4C10-AD52-9B3A02D27BD1}" type="presParOf" srcId="{19908222-0355-4A67-8EF4-C9DCC9DD725F}" destId="{8E6CF2F7-3F20-4DD3-9CB3-FB4B38AB5C66}" srcOrd="8" destOrd="0" presId="urn:microsoft.com/office/officeart/2005/8/layout/list1"/>
    <dgm:cxn modelId="{0BF30407-7754-4706-B31B-09061E943663}" type="presParOf" srcId="{8E6CF2F7-3F20-4DD3-9CB3-FB4B38AB5C66}" destId="{A54879FD-F8BD-4FBE-BED7-D6C0A0CC2179}" srcOrd="0" destOrd="0" presId="urn:microsoft.com/office/officeart/2005/8/layout/list1"/>
    <dgm:cxn modelId="{1B89F090-8766-4513-857A-B229D295D90E}" type="presParOf" srcId="{8E6CF2F7-3F20-4DD3-9CB3-FB4B38AB5C66}" destId="{B577C701-C477-4673-BE64-07CC397EAA5B}" srcOrd="1" destOrd="0" presId="urn:microsoft.com/office/officeart/2005/8/layout/list1"/>
    <dgm:cxn modelId="{0832BC66-646B-4431-9A54-F71E83C16159}" type="presParOf" srcId="{19908222-0355-4A67-8EF4-C9DCC9DD725F}" destId="{85F1D473-D1EE-4A11-BD8B-855081E6FF06}" srcOrd="9" destOrd="0" presId="urn:microsoft.com/office/officeart/2005/8/layout/list1"/>
    <dgm:cxn modelId="{D0C64E05-3D4C-4D1C-A998-593D2634087E}" type="presParOf" srcId="{19908222-0355-4A67-8EF4-C9DCC9DD725F}" destId="{4003B553-7D27-4342-9364-60EABEFF0A8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F630-8DF2-4C6E-9C2B-1B9EE4953AB7}">
      <dsp:nvSpPr>
        <dsp:cNvPr id="0" name=""/>
        <dsp:cNvSpPr/>
      </dsp:nvSpPr>
      <dsp:spPr>
        <a:xfrm>
          <a:off x="2326535" y="573939"/>
          <a:ext cx="3835478" cy="3835478"/>
        </a:xfrm>
        <a:prstGeom prst="blockArc">
          <a:avLst>
            <a:gd name="adj1" fmla="val 10827847"/>
            <a:gd name="adj2" fmla="val 1617215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22ED3B-D46A-48C3-81E3-C22EAF4E1F6B}">
      <dsp:nvSpPr>
        <dsp:cNvPr id="0" name=""/>
        <dsp:cNvSpPr/>
      </dsp:nvSpPr>
      <dsp:spPr>
        <a:xfrm>
          <a:off x="2326534" y="574062"/>
          <a:ext cx="3835478" cy="3835478"/>
        </a:xfrm>
        <a:prstGeom prst="blockArc">
          <a:avLst>
            <a:gd name="adj1" fmla="val 5427846"/>
            <a:gd name="adj2" fmla="val 1082807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C62949-E234-4FAC-AEF8-503B94A6BAFB}">
      <dsp:nvSpPr>
        <dsp:cNvPr id="0" name=""/>
        <dsp:cNvSpPr/>
      </dsp:nvSpPr>
      <dsp:spPr>
        <a:xfrm>
          <a:off x="2311360" y="574000"/>
          <a:ext cx="3835478" cy="3835478"/>
        </a:xfrm>
        <a:prstGeom prst="blockArc">
          <a:avLst>
            <a:gd name="adj1" fmla="val 0"/>
            <a:gd name="adj2" fmla="val 540000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637C2C-1961-4B93-B04E-E99511F7EC28}">
      <dsp:nvSpPr>
        <dsp:cNvPr id="0" name=""/>
        <dsp:cNvSpPr/>
      </dsp:nvSpPr>
      <dsp:spPr>
        <a:xfrm>
          <a:off x="2311360" y="574000"/>
          <a:ext cx="3835478" cy="3835478"/>
        </a:xfrm>
        <a:prstGeom prst="blockArc">
          <a:avLst>
            <a:gd name="adj1" fmla="val 16200000"/>
            <a:gd name="adj2" fmla="val 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E7EF33-C202-4535-9A65-5B18973A8BBC}">
      <dsp:nvSpPr>
        <dsp:cNvPr id="0" name=""/>
        <dsp:cNvSpPr/>
      </dsp:nvSpPr>
      <dsp:spPr>
        <a:xfrm>
          <a:off x="3347349" y="1609989"/>
          <a:ext cx="1763501" cy="17635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Prognosis</a:t>
          </a:r>
        </a:p>
      </dsp:txBody>
      <dsp:txXfrm>
        <a:off x="3605608" y="1868248"/>
        <a:ext cx="1246983" cy="1246983"/>
      </dsp:txXfrm>
    </dsp:sp>
    <dsp:sp modelId="{6F6F944B-A569-4BBB-8012-3B125B42CE3B}">
      <dsp:nvSpPr>
        <dsp:cNvPr id="0" name=""/>
        <dsp:cNvSpPr/>
      </dsp:nvSpPr>
      <dsp:spPr>
        <a:xfrm>
          <a:off x="3348880" y="-164657"/>
          <a:ext cx="1760438" cy="1566197"/>
        </a:xfrm>
        <a:prstGeom prst="ellipse">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Formulate</a:t>
          </a:r>
        </a:p>
      </dsp:txBody>
      <dsp:txXfrm>
        <a:off x="3606690" y="64707"/>
        <a:ext cx="1244818" cy="1107469"/>
      </dsp:txXfrm>
    </dsp:sp>
    <dsp:sp modelId="{D777228C-7693-41AC-9B72-E2AFA3A018AF}">
      <dsp:nvSpPr>
        <dsp:cNvPr id="0" name=""/>
        <dsp:cNvSpPr/>
      </dsp:nvSpPr>
      <dsp:spPr>
        <a:xfrm>
          <a:off x="5222179" y="1708641"/>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Commun-icate</a:t>
          </a:r>
        </a:p>
      </dsp:txBody>
      <dsp:txXfrm>
        <a:off x="5479989" y="1938005"/>
        <a:ext cx="1244818" cy="1107469"/>
      </dsp:txXfrm>
    </dsp:sp>
    <dsp:sp modelId="{E2DA1461-A81C-45CB-9054-6895F70C7E4B}">
      <dsp:nvSpPr>
        <dsp:cNvPr id="0" name=""/>
        <dsp:cNvSpPr/>
      </dsp:nvSpPr>
      <dsp:spPr>
        <a:xfrm>
          <a:off x="3348880" y="3581940"/>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Guide Decision-Making </a:t>
          </a:r>
        </a:p>
      </dsp:txBody>
      <dsp:txXfrm>
        <a:off x="3606690" y="3811304"/>
        <a:ext cx="1244818" cy="1107469"/>
      </dsp:txXfrm>
    </dsp:sp>
    <dsp:sp modelId="{FED37C89-2E59-47F3-8238-87F62D3C3FD5}">
      <dsp:nvSpPr>
        <dsp:cNvPr id="0" name=""/>
        <dsp:cNvSpPr/>
      </dsp:nvSpPr>
      <dsp:spPr>
        <a:xfrm>
          <a:off x="1490818" y="1693405"/>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Address Uncertainty</a:t>
          </a:r>
        </a:p>
      </dsp:txBody>
      <dsp:txXfrm>
        <a:off x="1748628" y="1922769"/>
        <a:ext cx="1244818" cy="11074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A29BE-A505-4518-BC4D-14A4422E7215}">
      <dsp:nvSpPr>
        <dsp:cNvPr id="0" name=""/>
        <dsp:cNvSpPr/>
      </dsp:nvSpPr>
      <dsp:spPr>
        <a:xfrm>
          <a:off x="0" y="191108"/>
          <a:ext cx="10648950" cy="7560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249936"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u="none" kern="1200" dirty="0"/>
            <a:t>Optimistic prediction</a:t>
          </a:r>
        </a:p>
      </dsp:txBody>
      <dsp:txXfrm>
        <a:off x="0" y="191108"/>
        <a:ext cx="10648950" cy="756000"/>
      </dsp:txXfrm>
    </dsp:sp>
    <dsp:sp modelId="{614843BB-23FB-49BD-8667-002493EDF8D6}">
      <dsp:nvSpPr>
        <dsp:cNvPr id="0" name=""/>
        <dsp:cNvSpPr/>
      </dsp:nvSpPr>
      <dsp:spPr>
        <a:xfrm>
          <a:off x="532447" y="13988"/>
          <a:ext cx="7454265" cy="35424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Bias</a:t>
          </a:r>
          <a:endParaRPr lang="en-US" sz="1800" kern="1200" dirty="0"/>
        </a:p>
      </dsp:txBody>
      <dsp:txXfrm>
        <a:off x="549740" y="31281"/>
        <a:ext cx="7419679" cy="319654"/>
      </dsp:txXfrm>
    </dsp:sp>
    <dsp:sp modelId="{A380B2FD-9312-4C38-B103-79E8E7F68145}">
      <dsp:nvSpPr>
        <dsp:cNvPr id="0" name=""/>
        <dsp:cNvSpPr/>
      </dsp:nvSpPr>
      <dsp:spPr>
        <a:xfrm>
          <a:off x="0" y="1189028"/>
          <a:ext cx="10648950" cy="1512000"/>
        </a:xfrm>
        <a:prstGeom prst="rect">
          <a:avLst/>
        </a:prstGeom>
        <a:solidFill>
          <a:schemeClr val="lt1">
            <a:alpha val="90000"/>
            <a:hueOff val="0"/>
            <a:satOff val="0"/>
            <a:lumOff val="0"/>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249936"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When prediction involves life expectancy and future outcome predictions</a:t>
          </a:r>
        </a:p>
        <a:p>
          <a:pPr marL="228600" lvl="1" indent="-228600" algn="l" defTabSz="1066800">
            <a:lnSpc>
              <a:spcPct val="90000"/>
            </a:lnSpc>
            <a:spcBef>
              <a:spcPct val="0"/>
            </a:spcBef>
            <a:spcAft>
              <a:spcPct val="15000"/>
            </a:spcAft>
            <a:buChar char="•"/>
          </a:pPr>
          <a:r>
            <a:rPr lang="en-US" sz="2400" kern="1200" dirty="0"/>
            <a:t>System-level incentives favoring more aggressive treatment</a:t>
          </a:r>
        </a:p>
      </dsp:txBody>
      <dsp:txXfrm>
        <a:off x="0" y="1189028"/>
        <a:ext cx="10648950" cy="1512000"/>
      </dsp:txXfrm>
    </dsp:sp>
    <dsp:sp modelId="{FC4CAF44-AD2A-49E5-9A7D-B1E682F3D569}">
      <dsp:nvSpPr>
        <dsp:cNvPr id="0" name=""/>
        <dsp:cNvSpPr/>
      </dsp:nvSpPr>
      <dsp:spPr>
        <a:xfrm>
          <a:off x="532447" y="1011908"/>
          <a:ext cx="7454265" cy="354240"/>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Causes</a:t>
          </a:r>
          <a:endParaRPr lang="en-US" sz="1800" kern="1200" dirty="0"/>
        </a:p>
      </dsp:txBody>
      <dsp:txXfrm>
        <a:off x="549740" y="1029201"/>
        <a:ext cx="7419679" cy="319654"/>
      </dsp:txXfrm>
    </dsp:sp>
    <dsp:sp modelId="{4003B553-7D27-4342-9364-60EABEFF0A8D}">
      <dsp:nvSpPr>
        <dsp:cNvPr id="0" name=""/>
        <dsp:cNvSpPr/>
      </dsp:nvSpPr>
      <dsp:spPr>
        <a:xfrm>
          <a:off x="0" y="2942949"/>
          <a:ext cx="10648950" cy="1927800"/>
        </a:xfrm>
        <a:prstGeom prst="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249936"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Prognostic “time-out”</a:t>
          </a:r>
        </a:p>
        <a:p>
          <a:pPr marL="228600" lvl="1" indent="-228600" algn="l" defTabSz="1066800">
            <a:lnSpc>
              <a:spcPct val="90000"/>
            </a:lnSpc>
            <a:spcBef>
              <a:spcPct val="0"/>
            </a:spcBef>
            <a:spcAft>
              <a:spcPct val="15000"/>
            </a:spcAft>
            <a:buChar char="•"/>
          </a:pPr>
          <a:r>
            <a:rPr lang="en-US" sz="2400" kern="1200" dirty="0"/>
            <a:t>Self-awareness of bias</a:t>
          </a:r>
        </a:p>
        <a:p>
          <a:pPr marL="228600" lvl="1" indent="-228600" algn="l" defTabSz="1066800">
            <a:lnSpc>
              <a:spcPct val="90000"/>
            </a:lnSpc>
            <a:spcBef>
              <a:spcPct val="0"/>
            </a:spcBef>
            <a:spcAft>
              <a:spcPct val="15000"/>
            </a:spcAft>
            <a:buChar char="•"/>
          </a:pPr>
          <a:r>
            <a:rPr lang="en-US" sz="2400" kern="1200" dirty="0"/>
            <a:t>Recognize system-level biases</a:t>
          </a:r>
        </a:p>
        <a:p>
          <a:pPr marL="228600" lvl="1" indent="-228600" algn="l" defTabSz="1066800">
            <a:lnSpc>
              <a:spcPct val="90000"/>
            </a:lnSpc>
            <a:spcBef>
              <a:spcPct val="0"/>
            </a:spcBef>
            <a:spcAft>
              <a:spcPct val="15000"/>
            </a:spcAft>
            <a:buChar char="•"/>
          </a:pPr>
          <a:r>
            <a:rPr lang="en-US" sz="2400" kern="1200" dirty="0"/>
            <a:t>Consider exceptions in prognosis</a:t>
          </a:r>
        </a:p>
      </dsp:txBody>
      <dsp:txXfrm>
        <a:off x="0" y="2942949"/>
        <a:ext cx="10648950" cy="1927800"/>
      </dsp:txXfrm>
    </dsp:sp>
    <dsp:sp modelId="{B577C701-C477-4673-BE64-07CC397EAA5B}">
      <dsp:nvSpPr>
        <dsp:cNvPr id="0" name=""/>
        <dsp:cNvSpPr/>
      </dsp:nvSpPr>
      <dsp:spPr>
        <a:xfrm>
          <a:off x="532447" y="2765828"/>
          <a:ext cx="7454265" cy="354240"/>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Reduce</a:t>
          </a:r>
          <a:r>
            <a:rPr lang="en-US" sz="1800" kern="1200" dirty="0"/>
            <a:t> </a:t>
          </a:r>
          <a:r>
            <a:rPr lang="en-US" sz="2800" kern="1200" dirty="0"/>
            <a:t>Error</a:t>
          </a:r>
          <a:endParaRPr lang="en-US" sz="1800" kern="1200" dirty="0"/>
        </a:p>
      </dsp:txBody>
      <dsp:txXfrm>
        <a:off x="549740" y="2783121"/>
        <a:ext cx="7419679" cy="3196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A29BE-A505-4518-BC4D-14A4422E7215}">
      <dsp:nvSpPr>
        <dsp:cNvPr id="0" name=""/>
        <dsp:cNvSpPr/>
      </dsp:nvSpPr>
      <dsp:spPr>
        <a:xfrm>
          <a:off x="0" y="196801"/>
          <a:ext cx="10648950" cy="744975"/>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229108"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u="none" kern="1200" dirty="0"/>
            <a:t>Pessimistic prediction</a:t>
          </a:r>
        </a:p>
      </dsp:txBody>
      <dsp:txXfrm>
        <a:off x="0" y="196801"/>
        <a:ext cx="10648950" cy="744975"/>
      </dsp:txXfrm>
    </dsp:sp>
    <dsp:sp modelId="{614843BB-23FB-49BD-8667-002493EDF8D6}">
      <dsp:nvSpPr>
        <dsp:cNvPr id="0" name=""/>
        <dsp:cNvSpPr/>
      </dsp:nvSpPr>
      <dsp:spPr>
        <a:xfrm>
          <a:off x="532447" y="34441"/>
          <a:ext cx="7454265" cy="3247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Bias</a:t>
          </a:r>
          <a:endParaRPr lang="en-US" sz="1800" kern="1200" dirty="0"/>
        </a:p>
      </dsp:txBody>
      <dsp:txXfrm>
        <a:off x="548299" y="50293"/>
        <a:ext cx="7422561" cy="293016"/>
      </dsp:txXfrm>
    </dsp:sp>
    <dsp:sp modelId="{A380B2FD-9312-4C38-B103-79E8E7F68145}">
      <dsp:nvSpPr>
        <dsp:cNvPr id="0" name=""/>
        <dsp:cNvSpPr/>
      </dsp:nvSpPr>
      <dsp:spPr>
        <a:xfrm>
          <a:off x="0" y="1163536"/>
          <a:ext cx="10648950" cy="1524600"/>
        </a:xfrm>
        <a:prstGeom prst="rect">
          <a:avLst/>
        </a:prstGeom>
        <a:solidFill>
          <a:schemeClr val="lt1">
            <a:alpha val="90000"/>
            <a:hueOff val="0"/>
            <a:satOff val="0"/>
            <a:lumOff val="0"/>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229108"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Prognosticating a functional/cognitive deficit’s impact</a:t>
          </a:r>
        </a:p>
        <a:p>
          <a:pPr marL="228600" lvl="1" indent="-228600" algn="l" defTabSz="1066800">
            <a:lnSpc>
              <a:spcPct val="90000"/>
            </a:lnSpc>
            <a:spcBef>
              <a:spcPct val="0"/>
            </a:spcBef>
            <a:spcAft>
              <a:spcPct val="15000"/>
            </a:spcAft>
            <a:buChar char="•"/>
          </a:pPr>
          <a:r>
            <a:rPr lang="en-US" sz="2400" kern="1200" dirty="0"/>
            <a:t>Using published mortality estimates </a:t>
          </a:r>
        </a:p>
        <a:p>
          <a:pPr marL="228600" lvl="1" indent="-228600" algn="l" defTabSz="1066800">
            <a:lnSpc>
              <a:spcPct val="90000"/>
            </a:lnSpc>
            <a:spcBef>
              <a:spcPct val="0"/>
            </a:spcBef>
            <a:spcAft>
              <a:spcPct val="15000"/>
            </a:spcAft>
            <a:buChar char="•"/>
          </a:pPr>
          <a:r>
            <a:rPr lang="en-US" sz="2400" kern="1200" dirty="0"/>
            <a:t>System-level incentives favoring less aggressive treatments</a:t>
          </a:r>
        </a:p>
      </dsp:txBody>
      <dsp:txXfrm>
        <a:off x="0" y="1163536"/>
        <a:ext cx="10648950" cy="1524600"/>
      </dsp:txXfrm>
    </dsp:sp>
    <dsp:sp modelId="{FC4CAF44-AD2A-49E5-9A7D-B1E682F3D569}">
      <dsp:nvSpPr>
        <dsp:cNvPr id="0" name=""/>
        <dsp:cNvSpPr/>
      </dsp:nvSpPr>
      <dsp:spPr>
        <a:xfrm>
          <a:off x="532447" y="1001176"/>
          <a:ext cx="7454265" cy="324720"/>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Causes</a:t>
          </a:r>
          <a:endParaRPr lang="en-US" sz="1800" kern="1200" dirty="0"/>
        </a:p>
      </dsp:txBody>
      <dsp:txXfrm>
        <a:off x="548299" y="1017028"/>
        <a:ext cx="7422561" cy="293016"/>
      </dsp:txXfrm>
    </dsp:sp>
    <dsp:sp modelId="{4003B553-7D27-4342-9364-60EABEFF0A8D}">
      <dsp:nvSpPr>
        <dsp:cNvPr id="0" name=""/>
        <dsp:cNvSpPr/>
      </dsp:nvSpPr>
      <dsp:spPr>
        <a:xfrm>
          <a:off x="0" y="2909896"/>
          <a:ext cx="10648950" cy="1940400"/>
        </a:xfrm>
        <a:prstGeom prst="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229108"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Prognostic “time-out”</a:t>
          </a:r>
        </a:p>
        <a:p>
          <a:pPr marL="228600" lvl="1" indent="-228600" algn="l" defTabSz="1066800">
            <a:lnSpc>
              <a:spcPct val="90000"/>
            </a:lnSpc>
            <a:spcBef>
              <a:spcPct val="0"/>
            </a:spcBef>
            <a:spcAft>
              <a:spcPct val="15000"/>
            </a:spcAft>
            <a:buChar char="•"/>
          </a:pPr>
          <a:r>
            <a:rPr lang="en-US" sz="2400" kern="1200" dirty="0"/>
            <a:t>Self-awareness of bias</a:t>
          </a:r>
        </a:p>
        <a:p>
          <a:pPr marL="228600" lvl="1" indent="-228600" algn="l" defTabSz="1066800">
            <a:lnSpc>
              <a:spcPct val="90000"/>
            </a:lnSpc>
            <a:spcBef>
              <a:spcPct val="0"/>
            </a:spcBef>
            <a:spcAft>
              <a:spcPct val="15000"/>
            </a:spcAft>
            <a:buChar char="•"/>
          </a:pPr>
          <a:r>
            <a:rPr lang="en-US" sz="2400" kern="1200" dirty="0"/>
            <a:t>Recognize system-level biases</a:t>
          </a:r>
        </a:p>
        <a:p>
          <a:pPr marL="228600" lvl="1" indent="-228600" algn="l" defTabSz="1066800">
            <a:lnSpc>
              <a:spcPct val="90000"/>
            </a:lnSpc>
            <a:spcBef>
              <a:spcPct val="0"/>
            </a:spcBef>
            <a:spcAft>
              <a:spcPct val="15000"/>
            </a:spcAft>
            <a:buChar char="•"/>
          </a:pPr>
          <a:r>
            <a:rPr lang="en-US" sz="2400" kern="1200" dirty="0"/>
            <a:t>Consider exceptions in prognosis/patients’ ability to adapt</a:t>
          </a:r>
        </a:p>
      </dsp:txBody>
      <dsp:txXfrm>
        <a:off x="0" y="2909896"/>
        <a:ext cx="10648950" cy="1940400"/>
      </dsp:txXfrm>
    </dsp:sp>
    <dsp:sp modelId="{B577C701-C477-4673-BE64-07CC397EAA5B}">
      <dsp:nvSpPr>
        <dsp:cNvPr id="0" name=""/>
        <dsp:cNvSpPr/>
      </dsp:nvSpPr>
      <dsp:spPr>
        <a:xfrm>
          <a:off x="532447" y="2747536"/>
          <a:ext cx="7454265" cy="324720"/>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Reduce</a:t>
          </a:r>
          <a:r>
            <a:rPr lang="en-US" sz="1800" kern="1200" dirty="0"/>
            <a:t> </a:t>
          </a:r>
          <a:r>
            <a:rPr lang="en-US" sz="2800" kern="1200" dirty="0"/>
            <a:t>Error</a:t>
          </a:r>
          <a:endParaRPr lang="en-US" sz="1800" kern="1200" dirty="0"/>
        </a:p>
      </dsp:txBody>
      <dsp:txXfrm>
        <a:off x="548299" y="2763388"/>
        <a:ext cx="7422561" cy="293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F630-8DF2-4C6E-9C2B-1B9EE4953AB7}">
      <dsp:nvSpPr>
        <dsp:cNvPr id="0" name=""/>
        <dsp:cNvSpPr/>
      </dsp:nvSpPr>
      <dsp:spPr>
        <a:xfrm>
          <a:off x="2326535" y="573939"/>
          <a:ext cx="3835478" cy="3835478"/>
        </a:xfrm>
        <a:prstGeom prst="blockArc">
          <a:avLst>
            <a:gd name="adj1" fmla="val 10827847"/>
            <a:gd name="adj2" fmla="val 1617215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22ED3B-D46A-48C3-81E3-C22EAF4E1F6B}">
      <dsp:nvSpPr>
        <dsp:cNvPr id="0" name=""/>
        <dsp:cNvSpPr/>
      </dsp:nvSpPr>
      <dsp:spPr>
        <a:xfrm>
          <a:off x="2326534" y="574062"/>
          <a:ext cx="3835478" cy="3835478"/>
        </a:xfrm>
        <a:prstGeom prst="blockArc">
          <a:avLst>
            <a:gd name="adj1" fmla="val 5427846"/>
            <a:gd name="adj2" fmla="val 1082807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C62949-E234-4FAC-AEF8-503B94A6BAFB}">
      <dsp:nvSpPr>
        <dsp:cNvPr id="0" name=""/>
        <dsp:cNvSpPr/>
      </dsp:nvSpPr>
      <dsp:spPr>
        <a:xfrm>
          <a:off x="2311360" y="574000"/>
          <a:ext cx="3835478" cy="3835478"/>
        </a:xfrm>
        <a:prstGeom prst="blockArc">
          <a:avLst>
            <a:gd name="adj1" fmla="val 0"/>
            <a:gd name="adj2" fmla="val 540000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637C2C-1961-4B93-B04E-E99511F7EC28}">
      <dsp:nvSpPr>
        <dsp:cNvPr id="0" name=""/>
        <dsp:cNvSpPr/>
      </dsp:nvSpPr>
      <dsp:spPr>
        <a:xfrm>
          <a:off x="2311360" y="574000"/>
          <a:ext cx="3835478" cy="3835478"/>
        </a:xfrm>
        <a:prstGeom prst="blockArc">
          <a:avLst>
            <a:gd name="adj1" fmla="val 16200000"/>
            <a:gd name="adj2" fmla="val 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E7EF33-C202-4535-9A65-5B18973A8BBC}">
      <dsp:nvSpPr>
        <dsp:cNvPr id="0" name=""/>
        <dsp:cNvSpPr/>
      </dsp:nvSpPr>
      <dsp:spPr>
        <a:xfrm>
          <a:off x="3347349" y="1609989"/>
          <a:ext cx="1763501" cy="17635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Prognosis</a:t>
          </a:r>
        </a:p>
      </dsp:txBody>
      <dsp:txXfrm>
        <a:off x="3605608" y="1868248"/>
        <a:ext cx="1246983" cy="1246983"/>
      </dsp:txXfrm>
    </dsp:sp>
    <dsp:sp modelId="{6F6F944B-A569-4BBB-8012-3B125B42CE3B}">
      <dsp:nvSpPr>
        <dsp:cNvPr id="0" name=""/>
        <dsp:cNvSpPr/>
      </dsp:nvSpPr>
      <dsp:spPr>
        <a:xfrm>
          <a:off x="3348880" y="-164657"/>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Formulate</a:t>
          </a:r>
        </a:p>
      </dsp:txBody>
      <dsp:txXfrm>
        <a:off x="3606690" y="64707"/>
        <a:ext cx="1244818" cy="1107469"/>
      </dsp:txXfrm>
    </dsp:sp>
    <dsp:sp modelId="{D777228C-7693-41AC-9B72-E2AFA3A018AF}">
      <dsp:nvSpPr>
        <dsp:cNvPr id="0" name=""/>
        <dsp:cNvSpPr/>
      </dsp:nvSpPr>
      <dsp:spPr>
        <a:xfrm>
          <a:off x="5222179" y="1708641"/>
          <a:ext cx="1760438" cy="1566197"/>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Commun-icate</a:t>
          </a:r>
        </a:p>
      </dsp:txBody>
      <dsp:txXfrm>
        <a:off x="5479989" y="1938005"/>
        <a:ext cx="1244818" cy="1107469"/>
      </dsp:txXfrm>
    </dsp:sp>
    <dsp:sp modelId="{E2DA1461-A81C-45CB-9054-6895F70C7E4B}">
      <dsp:nvSpPr>
        <dsp:cNvPr id="0" name=""/>
        <dsp:cNvSpPr/>
      </dsp:nvSpPr>
      <dsp:spPr>
        <a:xfrm>
          <a:off x="3348880" y="3581940"/>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Guide Decision-Making </a:t>
          </a:r>
        </a:p>
      </dsp:txBody>
      <dsp:txXfrm>
        <a:off x="3606690" y="3811304"/>
        <a:ext cx="1244818" cy="1107469"/>
      </dsp:txXfrm>
    </dsp:sp>
    <dsp:sp modelId="{FED37C89-2E59-47F3-8238-87F62D3C3FD5}">
      <dsp:nvSpPr>
        <dsp:cNvPr id="0" name=""/>
        <dsp:cNvSpPr/>
      </dsp:nvSpPr>
      <dsp:spPr>
        <a:xfrm>
          <a:off x="1490818" y="1693405"/>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Address Uncertainty</a:t>
          </a:r>
        </a:p>
      </dsp:txBody>
      <dsp:txXfrm>
        <a:off x="1748628" y="1922769"/>
        <a:ext cx="1244818" cy="11074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2922172" y="1226"/>
          <a:ext cx="1928054" cy="160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rPr>
            <a:t>Engage</a:t>
          </a:r>
        </a:p>
      </dsp:txBody>
      <dsp:txXfrm>
        <a:off x="3204529" y="236322"/>
        <a:ext cx="1363340" cy="1135142"/>
      </dsp:txXfrm>
    </dsp:sp>
    <dsp:sp modelId="{B0A87309-C883-42F8-859F-218B846A119F}">
      <dsp:nvSpPr>
        <dsp:cNvPr id="0" name=""/>
        <dsp:cNvSpPr/>
      </dsp:nvSpPr>
      <dsp:spPr>
        <a:xfrm rot="2700000">
          <a:off x="4519418" y="1377441"/>
          <a:ext cx="422460" cy="541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mn-lt"/>
          </a:endParaRPr>
        </a:p>
      </dsp:txBody>
      <dsp:txXfrm>
        <a:off x="4537978" y="1440992"/>
        <a:ext cx="295722" cy="325080"/>
      </dsp:txXfrm>
    </dsp:sp>
    <dsp:sp modelId="{D7F77A35-BDBD-4004-A4CA-278E1C5A054B}">
      <dsp:nvSpPr>
        <dsp:cNvPr id="0" name=""/>
        <dsp:cNvSpPr/>
      </dsp:nvSpPr>
      <dsp:spPr>
        <a:xfrm>
          <a:off x="4625148" y="1704202"/>
          <a:ext cx="1928054" cy="160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rPr>
            <a:t>Inform</a:t>
          </a:r>
        </a:p>
      </dsp:txBody>
      <dsp:txXfrm>
        <a:off x="4907505" y="1939298"/>
        <a:ext cx="1363340" cy="1135142"/>
      </dsp:txXfrm>
    </dsp:sp>
    <dsp:sp modelId="{C50B7ADA-2B31-4F35-BAE1-F11B1C2CE29D}">
      <dsp:nvSpPr>
        <dsp:cNvPr id="0" name=""/>
        <dsp:cNvSpPr/>
      </dsp:nvSpPr>
      <dsp:spPr>
        <a:xfrm rot="8100000">
          <a:off x="4533497" y="3080418"/>
          <a:ext cx="422460" cy="541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mn-lt"/>
          </a:endParaRPr>
        </a:p>
      </dsp:txBody>
      <dsp:txXfrm rot="10800000">
        <a:off x="4641675" y="3143969"/>
        <a:ext cx="295722" cy="325080"/>
      </dsp:txXfrm>
    </dsp:sp>
    <dsp:sp modelId="{18908871-8B49-489E-84DC-8684A3ED5EB6}">
      <dsp:nvSpPr>
        <dsp:cNvPr id="0" name=""/>
        <dsp:cNvSpPr/>
      </dsp:nvSpPr>
      <dsp:spPr>
        <a:xfrm>
          <a:off x="2922172" y="3407178"/>
          <a:ext cx="1928054" cy="160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rPr>
            <a:t>Respond</a:t>
          </a:r>
        </a:p>
      </dsp:txBody>
      <dsp:txXfrm>
        <a:off x="3204529" y="3642274"/>
        <a:ext cx="1363340" cy="1135142"/>
      </dsp:txXfrm>
    </dsp:sp>
    <dsp:sp modelId="{9ACDCB77-46D9-487E-B881-22BEC86BCE7B}">
      <dsp:nvSpPr>
        <dsp:cNvPr id="0" name=""/>
        <dsp:cNvSpPr/>
      </dsp:nvSpPr>
      <dsp:spPr>
        <a:xfrm rot="13500000">
          <a:off x="2830520" y="3094496"/>
          <a:ext cx="422460" cy="541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mn-lt"/>
          </a:endParaRPr>
        </a:p>
      </dsp:txBody>
      <dsp:txXfrm rot="10800000">
        <a:off x="2938698" y="3247665"/>
        <a:ext cx="295722" cy="325080"/>
      </dsp:txXfrm>
    </dsp:sp>
    <dsp:sp modelId="{2DC6B80A-795A-4ABB-965C-17BD5F239C2D}">
      <dsp:nvSpPr>
        <dsp:cNvPr id="0" name=""/>
        <dsp:cNvSpPr/>
      </dsp:nvSpPr>
      <dsp:spPr>
        <a:xfrm>
          <a:off x="1219196" y="1704202"/>
          <a:ext cx="1928054" cy="160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rPr>
            <a:t>Frame</a:t>
          </a:r>
        </a:p>
      </dsp:txBody>
      <dsp:txXfrm>
        <a:off x="1501553" y="1939298"/>
        <a:ext cx="1363340" cy="1135142"/>
      </dsp:txXfrm>
    </dsp:sp>
    <dsp:sp modelId="{13D6071B-B138-4E4A-89C3-C59CA1FC7B18}">
      <dsp:nvSpPr>
        <dsp:cNvPr id="0" name=""/>
        <dsp:cNvSpPr/>
      </dsp:nvSpPr>
      <dsp:spPr>
        <a:xfrm rot="18900000">
          <a:off x="2816442" y="1391520"/>
          <a:ext cx="422460" cy="541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mn-lt"/>
          </a:endParaRPr>
        </a:p>
      </dsp:txBody>
      <dsp:txXfrm>
        <a:off x="2835002" y="1544689"/>
        <a:ext cx="295722" cy="3250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984595" y="167730"/>
          <a:ext cx="1231209" cy="102512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Engage</a:t>
          </a:r>
        </a:p>
      </dsp:txBody>
      <dsp:txXfrm>
        <a:off x="1164901" y="317857"/>
        <a:ext cx="870597" cy="724874"/>
      </dsp:txXfrm>
    </dsp:sp>
    <dsp:sp modelId="{B0A87309-C883-42F8-859F-218B846A119F}">
      <dsp:nvSpPr>
        <dsp:cNvPr id="0" name=""/>
        <dsp:cNvSpPr/>
      </dsp:nvSpPr>
      <dsp:spPr>
        <a:xfrm rot="2700000">
          <a:off x="2004560" y="1046581"/>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2016415" y="1087157"/>
        <a:ext cx="188883" cy="207588"/>
      </dsp:txXfrm>
    </dsp:sp>
    <dsp:sp modelId="{D7F77A35-BDBD-4004-A4CA-278E1C5A054B}">
      <dsp:nvSpPr>
        <dsp:cNvPr id="0" name=""/>
        <dsp:cNvSpPr/>
      </dsp:nvSpPr>
      <dsp:spPr>
        <a:xfrm>
          <a:off x="2072141" y="1255276"/>
          <a:ext cx="1231209" cy="1025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Inform</a:t>
          </a:r>
        </a:p>
      </dsp:txBody>
      <dsp:txXfrm>
        <a:off x="2252447" y="1405403"/>
        <a:ext cx="870597" cy="724874"/>
      </dsp:txXfrm>
    </dsp:sp>
    <dsp:sp modelId="{C50B7ADA-2B31-4F35-BAE1-F11B1C2CE29D}">
      <dsp:nvSpPr>
        <dsp:cNvPr id="0" name=""/>
        <dsp:cNvSpPr/>
      </dsp:nvSpPr>
      <dsp:spPr>
        <a:xfrm rot="8100000">
          <a:off x="2013552" y="2134127"/>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2082647" y="2174703"/>
        <a:ext cx="188883" cy="207588"/>
      </dsp:txXfrm>
    </dsp:sp>
    <dsp:sp modelId="{18908871-8B49-489E-84DC-8684A3ED5EB6}">
      <dsp:nvSpPr>
        <dsp:cNvPr id="0" name=""/>
        <dsp:cNvSpPr/>
      </dsp:nvSpPr>
      <dsp:spPr>
        <a:xfrm>
          <a:off x="984595" y="2342823"/>
          <a:ext cx="1231209" cy="1025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Respond</a:t>
          </a:r>
        </a:p>
      </dsp:txBody>
      <dsp:txXfrm>
        <a:off x="1164901" y="2492950"/>
        <a:ext cx="870597" cy="724874"/>
      </dsp:txXfrm>
    </dsp:sp>
    <dsp:sp modelId="{9ACDCB77-46D9-487E-B881-22BEC86BCE7B}">
      <dsp:nvSpPr>
        <dsp:cNvPr id="0" name=""/>
        <dsp:cNvSpPr/>
      </dsp:nvSpPr>
      <dsp:spPr>
        <a:xfrm rot="13500000">
          <a:off x="926006" y="2143120"/>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995101" y="2240936"/>
        <a:ext cx="188883" cy="207588"/>
      </dsp:txXfrm>
    </dsp:sp>
    <dsp:sp modelId="{2DC6B80A-795A-4ABB-965C-17BD5F239C2D}">
      <dsp:nvSpPr>
        <dsp:cNvPr id="0" name=""/>
        <dsp:cNvSpPr/>
      </dsp:nvSpPr>
      <dsp:spPr>
        <a:xfrm>
          <a:off x="-102951" y="1255276"/>
          <a:ext cx="1231209" cy="1025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Frame</a:t>
          </a:r>
        </a:p>
      </dsp:txBody>
      <dsp:txXfrm>
        <a:off x="77355" y="1405403"/>
        <a:ext cx="870597" cy="724874"/>
      </dsp:txXfrm>
    </dsp:sp>
    <dsp:sp modelId="{13D6071B-B138-4E4A-89C3-C59CA1FC7B18}">
      <dsp:nvSpPr>
        <dsp:cNvPr id="0" name=""/>
        <dsp:cNvSpPr/>
      </dsp:nvSpPr>
      <dsp:spPr>
        <a:xfrm rot="18900000">
          <a:off x="917013" y="1055573"/>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928868" y="1153389"/>
        <a:ext cx="188883" cy="2075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984595" y="167730"/>
          <a:ext cx="1231209" cy="102512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Engage</a:t>
          </a:r>
        </a:p>
      </dsp:txBody>
      <dsp:txXfrm>
        <a:off x="1164901" y="317857"/>
        <a:ext cx="870597" cy="724874"/>
      </dsp:txXfrm>
    </dsp:sp>
    <dsp:sp modelId="{B0A87309-C883-42F8-859F-218B846A119F}">
      <dsp:nvSpPr>
        <dsp:cNvPr id="0" name=""/>
        <dsp:cNvSpPr/>
      </dsp:nvSpPr>
      <dsp:spPr>
        <a:xfrm rot="2700000">
          <a:off x="2004560" y="1046581"/>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2016415" y="1087157"/>
        <a:ext cx="188883" cy="207588"/>
      </dsp:txXfrm>
    </dsp:sp>
    <dsp:sp modelId="{D7F77A35-BDBD-4004-A4CA-278E1C5A054B}">
      <dsp:nvSpPr>
        <dsp:cNvPr id="0" name=""/>
        <dsp:cNvSpPr/>
      </dsp:nvSpPr>
      <dsp:spPr>
        <a:xfrm>
          <a:off x="2072141" y="1255276"/>
          <a:ext cx="1231209" cy="102512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Inform</a:t>
          </a:r>
        </a:p>
      </dsp:txBody>
      <dsp:txXfrm>
        <a:off x="2252447" y="1405403"/>
        <a:ext cx="870597" cy="724874"/>
      </dsp:txXfrm>
    </dsp:sp>
    <dsp:sp modelId="{C50B7ADA-2B31-4F35-BAE1-F11B1C2CE29D}">
      <dsp:nvSpPr>
        <dsp:cNvPr id="0" name=""/>
        <dsp:cNvSpPr/>
      </dsp:nvSpPr>
      <dsp:spPr>
        <a:xfrm rot="8100000">
          <a:off x="2013552" y="2134127"/>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2082647" y="2174703"/>
        <a:ext cx="188883" cy="207588"/>
      </dsp:txXfrm>
    </dsp:sp>
    <dsp:sp modelId="{18908871-8B49-489E-84DC-8684A3ED5EB6}">
      <dsp:nvSpPr>
        <dsp:cNvPr id="0" name=""/>
        <dsp:cNvSpPr/>
      </dsp:nvSpPr>
      <dsp:spPr>
        <a:xfrm>
          <a:off x="984595" y="2342823"/>
          <a:ext cx="1231209" cy="1025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Respond</a:t>
          </a:r>
        </a:p>
      </dsp:txBody>
      <dsp:txXfrm>
        <a:off x="1164901" y="2492950"/>
        <a:ext cx="870597" cy="724874"/>
      </dsp:txXfrm>
    </dsp:sp>
    <dsp:sp modelId="{9ACDCB77-46D9-487E-B881-22BEC86BCE7B}">
      <dsp:nvSpPr>
        <dsp:cNvPr id="0" name=""/>
        <dsp:cNvSpPr/>
      </dsp:nvSpPr>
      <dsp:spPr>
        <a:xfrm rot="13500000">
          <a:off x="926006" y="2143120"/>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995101" y="2240936"/>
        <a:ext cx="188883" cy="207588"/>
      </dsp:txXfrm>
    </dsp:sp>
    <dsp:sp modelId="{2DC6B80A-795A-4ABB-965C-17BD5F239C2D}">
      <dsp:nvSpPr>
        <dsp:cNvPr id="0" name=""/>
        <dsp:cNvSpPr/>
      </dsp:nvSpPr>
      <dsp:spPr>
        <a:xfrm>
          <a:off x="-102951" y="1255276"/>
          <a:ext cx="1231209" cy="1025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Frame</a:t>
          </a:r>
        </a:p>
      </dsp:txBody>
      <dsp:txXfrm>
        <a:off x="77355" y="1405403"/>
        <a:ext cx="870597" cy="724874"/>
      </dsp:txXfrm>
    </dsp:sp>
    <dsp:sp modelId="{13D6071B-B138-4E4A-89C3-C59CA1FC7B18}">
      <dsp:nvSpPr>
        <dsp:cNvPr id="0" name=""/>
        <dsp:cNvSpPr/>
      </dsp:nvSpPr>
      <dsp:spPr>
        <a:xfrm rot="18900000">
          <a:off x="917013" y="1055573"/>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928868" y="1153389"/>
        <a:ext cx="188883" cy="2075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984595" y="167730"/>
          <a:ext cx="1231209" cy="102512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Engage</a:t>
          </a:r>
        </a:p>
      </dsp:txBody>
      <dsp:txXfrm>
        <a:off x="1164901" y="317857"/>
        <a:ext cx="870597" cy="724874"/>
      </dsp:txXfrm>
    </dsp:sp>
    <dsp:sp modelId="{B0A87309-C883-42F8-859F-218B846A119F}">
      <dsp:nvSpPr>
        <dsp:cNvPr id="0" name=""/>
        <dsp:cNvSpPr/>
      </dsp:nvSpPr>
      <dsp:spPr>
        <a:xfrm rot="2700000">
          <a:off x="2004560" y="1046581"/>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2016415" y="1087157"/>
        <a:ext cx="188883" cy="207588"/>
      </dsp:txXfrm>
    </dsp:sp>
    <dsp:sp modelId="{D7F77A35-BDBD-4004-A4CA-278E1C5A054B}">
      <dsp:nvSpPr>
        <dsp:cNvPr id="0" name=""/>
        <dsp:cNvSpPr/>
      </dsp:nvSpPr>
      <dsp:spPr>
        <a:xfrm>
          <a:off x="2072141" y="1255276"/>
          <a:ext cx="1231209" cy="102512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Inform</a:t>
          </a:r>
        </a:p>
      </dsp:txBody>
      <dsp:txXfrm>
        <a:off x="2252447" y="1405403"/>
        <a:ext cx="870597" cy="724874"/>
      </dsp:txXfrm>
    </dsp:sp>
    <dsp:sp modelId="{C50B7ADA-2B31-4F35-BAE1-F11B1C2CE29D}">
      <dsp:nvSpPr>
        <dsp:cNvPr id="0" name=""/>
        <dsp:cNvSpPr/>
      </dsp:nvSpPr>
      <dsp:spPr>
        <a:xfrm rot="8100000">
          <a:off x="2013552" y="2134127"/>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2082647" y="2174703"/>
        <a:ext cx="188883" cy="207588"/>
      </dsp:txXfrm>
    </dsp:sp>
    <dsp:sp modelId="{18908871-8B49-489E-84DC-8684A3ED5EB6}">
      <dsp:nvSpPr>
        <dsp:cNvPr id="0" name=""/>
        <dsp:cNvSpPr/>
      </dsp:nvSpPr>
      <dsp:spPr>
        <a:xfrm>
          <a:off x="984595" y="2342823"/>
          <a:ext cx="1231209" cy="102512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Respond</a:t>
          </a:r>
        </a:p>
      </dsp:txBody>
      <dsp:txXfrm>
        <a:off x="1164901" y="2492950"/>
        <a:ext cx="870597" cy="724874"/>
      </dsp:txXfrm>
    </dsp:sp>
    <dsp:sp modelId="{9ACDCB77-46D9-487E-B881-22BEC86BCE7B}">
      <dsp:nvSpPr>
        <dsp:cNvPr id="0" name=""/>
        <dsp:cNvSpPr/>
      </dsp:nvSpPr>
      <dsp:spPr>
        <a:xfrm rot="13500000">
          <a:off x="926006" y="2143120"/>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995101" y="2240936"/>
        <a:ext cx="188883" cy="207588"/>
      </dsp:txXfrm>
    </dsp:sp>
    <dsp:sp modelId="{2DC6B80A-795A-4ABB-965C-17BD5F239C2D}">
      <dsp:nvSpPr>
        <dsp:cNvPr id="0" name=""/>
        <dsp:cNvSpPr/>
      </dsp:nvSpPr>
      <dsp:spPr>
        <a:xfrm>
          <a:off x="-102951" y="1255276"/>
          <a:ext cx="1231209" cy="1025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Frame</a:t>
          </a:r>
        </a:p>
      </dsp:txBody>
      <dsp:txXfrm>
        <a:off x="77355" y="1405403"/>
        <a:ext cx="870597" cy="724874"/>
      </dsp:txXfrm>
    </dsp:sp>
    <dsp:sp modelId="{13D6071B-B138-4E4A-89C3-C59CA1FC7B18}">
      <dsp:nvSpPr>
        <dsp:cNvPr id="0" name=""/>
        <dsp:cNvSpPr/>
      </dsp:nvSpPr>
      <dsp:spPr>
        <a:xfrm rot="18900000">
          <a:off x="917013" y="1055573"/>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928868" y="1153389"/>
        <a:ext cx="188883" cy="2075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984595" y="167730"/>
          <a:ext cx="1231209" cy="102512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Engage</a:t>
          </a:r>
        </a:p>
      </dsp:txBody>
      <dsp:txXfrm>
        <a:off x="1164901" y="317857"/>
        <a:ext cx="870597" cy="724874"/>
      </dsp:txXfrm>
    </dsp:sp>
    <dsp:sp modelId="{B0A87309-C883-42F8-859F-218B846A119F}">
      <dsp:nvSpPr>
        <dsp:cNvPr id="0" name=""/>
        <dsp:cNvSpPr/>
      </dsp:nvSpPr>
      <dsp:spPr>
        <a:xfrm rot="2700000">
          <a:off x="2004560" y="1046581"/>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2016415" y="1087157"/>
        <a:ext cx="188883" cy="207588"/>
      </dsp:txXfrm>
    </dsp:sp>
    <dsp:sp modelId="{D7F77A35-BDBD-4004-A4CA-278E1C5A054B}">
      <dsp:nvSpPr>
        <dsp:cNvPr id="0" name=""/>
        <dsp:cNvSpPr/>
      </dsp:nvSpPr>
      <dsp:spPr>
        <a:xfrm>
          <a:off x="2072141" y="1255276"/>
          <a:ext cx="1231209" cy="102512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Inform</a:t>
          </a:r>
        </a:p>
      </dsp:txBody>
      <dsp:txXfrm>
        <a:off x="2252447" y="1405403"/>
        <a:ext cx="870597" cy="724874"/>
      </dsp:txXfrm>
    </dsp:sp>
    <dsp:sp modelId="{C50B7ADA-2B31-4F35-BAE1-F11B1C2CE29D}">
      <dsp:nvSpPr>
        <dsp:cNvPr id="0" name=""/>
        <dsp:cNvSpPr/>
      </dsp:nvSpPr>
      <dsp:spPr>
        <a:xfrm rot="8100000">
          <a:off x="2013552" y="2134127"/>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2082647" y="2174703"/>
        <a:ext cx="188883" cy="207588"/>
      </dsp:txXfrm>
    </dsp:sp>
    <dsp:sp modelId="{18908871-8B49-489E-84DC-8684A3ED5EB6}">
      <dsp:nvSpPr>
        <dsp:cNvPr id="0" name=""/>
        <dsp:cNvSpPr/>
      </dsp:nvSpPr>
      <dsp:spPr>
        <a:xfrm>
          <a:off x="984595" y="2342823"/>
          <a:ext cx="1231209" cy="102512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Respond</a:t>
          </a:r>
        </a:p>
      </dsp:txBody>
      <dsp:txXfrm>
        <a:off x="1164901" y="2492950"/>
        <a:ext cx="870597" cy="724874"/>
      </dsp:txXfrm>
    </dsp:sp>
    <dsp:sp modelId="{9ACDCB77-46D9-487E-B881-22BEC86BCE7B}">
      <dsp:nvSpPr>
        <dsp:cNvPr id="0" name=""/>
        <dsp:cNvSpPr/>
      </dsp:nvSpPr>
      <dsp:spPr>
        <a:xfrm rot="13500000">
          <a:off x="926006" y="2143120"/>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995101" y="2240936"/>
        <a:ext cx="188883" cy="207588"/>
      </dsp:txXfrm>
    </dsp:sp>
    <dsp:sp modelId="{2DC6B80A-795A-4ABB-965C-17BD5F239C2D}">
      <dsp:nvSpPr>
        <dsp:cNvPr id="0" name=""/>
        <dsp:cNvSpPr/>
      </dsp:nvSpPr>
      <dsp:spPr>
        <a:xfrm>
          <a:off x="-102951" y="1255276"/>
          <a:ext cx="1231209" cy="102512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Frame</a:t>
          </a:r>
        </a:p>
      </dsp:txBody>
      <dsp:txXfrm>
        <a:off x="77355" y="1405403"/>
        <a:ext cx="870597" cy="724874"/>
      </dsp:txXfrm>
    </dsp:sp>
    <dsp:sp modelId="{13D6071B-B138-4E4A-89C3-C59CA1FC7B18}">
      <dsp:nvSpPr>
        <dsp:cNvPr id="0" name=""/>
        <dsp:cNvSpPr/>
      </dsp:nvSpPr>
      <dsp:spPr>
        <a:xfrm rot="18900000">
          <a:off x="917013" y="1055573"/>
          <a:ext cx="269833" cy="345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928868" y="1153389"/>
        <a:ext cx="188883" cy="2075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F630-8DF2-4C6E-9C2B-1B9EE4953AB7}">
      <dsp:nvSpPr>
        <dsp:cNvPr id="0" name=""/>
        <dsp:cNvSpPr/>
      </dsp:nvSpPr>
      <dsp:spPr>
        <a:xfrm>
          <a:off x="2326535" y="573939"/>
          <a:ext cx="3835478" cy="3835478"/>
        </a:xfrm>
        <a:prstGeom prst="blockArc">
          <a:avLst>
            <a:gd name="adj1" fmla="val 10827847"/>
            <a:gd name="adj2" fmla="val 1617215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22ED3B-D46A-48C3-81E3-C22EAF4E1F6B}">
      <dsp:nvSpPr>
        <dsp:cNvPr id="0" name=""/>
        <dsp:cNvSpPr/>
      </dsp:nvSpPr>
      <dsp:spPr>
        <a:xfrm>
          <a:off x="2326534" y="574062"/>
          <a:ext cx="3835478" cy="3835478"/>
        </a:xfrm>
        <a:prstGeom prst="blockArc">
          <a:avLst>
            <a:gd name="adj1" fmla="val 5427846"/>
            <a:gd name="adj2" fmla="val 1082807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C62949-E234-4FAC-AEF8-503B94A6BAFB}">
      <dsp:nvSpPr>
        <dsp:cNvPr id="0" name=""/>
        <dsp:cNvSpPr/>
      </dsp:nvSpPr>
      <dsp:spPr>
        <a:xfrm>
          <a:off x="2311360" y="574000"/>
          <a:ext cx="3835478" cy="3835478"/>
        </a:xfrm>
        <a:prstGeom prst="blockArc">
          <a:avLst>
            <a:gd name="adj1" fmla="val 0"/>
            <a:gd name="adj2" fmla="val 540000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637C2C-1961-4B93-B04E-E99511F7EC28}">
      <dsp:nvSpPr>
        <dsp:cNvPr id="0" name=""/>
        <dsp:cNvSpPr/>
      </dsp:nvSpPr>
      <dsp:spPr>
        <a:xfrm>
          <a:off x="2311360" y="574000"/>
          <a:ext cx="3835478" cy="3835478"/>
        </a:xfrm>
        <a:prstGeom prst="blockArc">
          <a:avLst>
            <a:gd name="adj1" fmla="val 16200000"/>
            <a:gd name="adj2" fmla="val 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E7EF33-C202-4535-9A65-5B18973A8BBC}">
      <dsp:nvSpPr>
        <dsp:cNvPr id="0" name=""/>
        <dsp:cNvSpPr/>
      </dsp:nvSpPr>
      <dsp:spPr>
        <a:xfrm>
          <a:off x="3347349" y="1609989"/>
          <a:ext cx="1763501" cy="17635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Prognosis</a:t>
          </a:r>
        </a:p>
      </dsp:txBody>
      <dsp:txXfrm>
        <a:off x="3605608" y="1868248"/>
        <a:ext cx="1246983" cy="1246983"/>
      </dsp:txXfrm>
    </dsp:sp>
    <dsp:sp modelId="{6F6F944B-A569-4BBB-8012-3B125B42CE3B}">
      <dsp:nvSpPr>
        <dsp:cNvPr id="0" name=""/>
        <dsp:cNvSpPr/>
      </dsp:nvSpPr>
      <dsp:spPr>
        <a:xfrm>
          <a:off x="3348880" y="-164657"/>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Formulate</a:t>
          </a:r>
        </a:p>
      </dsp:txBody>
      <dsp:txXfrm>
        <a:off x="3606690" y="64707"/>
        <a:ext cx="1244818" cy="1107469"/>
      </dsp:txXfrm>
    </dsp:sp>
    <dsp:sp modelId="{D777228C-7693-41AC-9B72-E2AFA3A018AF}">
      <dsp:nvSpPr>
        <dsp:cNvPr id="0" name=""/>
        <dsp:cNvSpPr/>
      </dsp:nvSpPr>
      <dsp:spPr>
        <a:xfrm>
          <a:off x="5222179" y="1708641"/>
          <a:ext cx="1760438" cy="1566197"/>
        </a:xfrm>
        <a:prstGeom prst="ellipse">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Commun-icate</a:t>
          </a:r>
        </a:p>
      </dsp:txBody>
      <dsp:txXfrm>
        <a:off x="5479989" y="1938005"/>
        <a:ext cx="1244818" cy="1107469"/>
      </dsp:txXfrm>
    </dsp:sp>
    <dsp:sp modelId="{E2DA1461-A81C-45CB-9054-6895F70C7E4B}">
      <dsp:nvSpPr>
        <dsp:cNvPr id="0" name=""/>
        <dsp:cNvSpPr/>
      </dsp:nvSpPr>
      <dsp:spPr>
        <a:xfrm>
          <a:off x="3348880" y="3581940"/>
          <a:ext cx="1760438" cy="1566197"/>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Guide Decision-Making </a:t>
          </a:r>
        </a:p>
      </dsp:txBody>
      <dsp:txXfrm>
        <a:off x="3606690" y="3811304"/>
        <a:ext cx="1244818" cy="1107469"/>
      </dsp:txXfrm>
    </dsp:sp>
    <dsp:sp modelId="{FED37C89-2E59-47F3-8238-87F62D3C3FD5}">
      <dsp:nvSpPr>
        <dsp:cNvPr id="0" name=""/>
        <dsp:cNvSpPr/>
      </dsp:nvSpPr>
      <dsp:spPr>
        <a:xfrm>
          <a:off x="1490818" y="1693405"/>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Address Uncertainty</a:t>
          </a:r>
        </a:p>
      </dsp:txBody>
      <dsp:txXfrm>
        <a:off x="1748628" y="1922769"/>
        <a:ext cx="1244818" cy="1107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F630-8DF2-4C6E-9C2B-1B9EE4953AB7}">
      <dsp:nvSpPr>
        <dsp:cNvPr id="0" name=""/>
        <dsp:cNvSpPr/>
      </dsp:nvSpPr>
      <dsp:spPr>
        <a:xfrm>
          <a:off x="2326535" y="573939"/>
          <a:ext cx="3835478" cy="3835478"/>
        </a:xfrm>
        <a:prstGeom prst="blockArc">
          <a:avLst>
            <a:gd name="adj1" fmla="val 10827847"/>
            <a:gd name="adj2" fmla="val 1617215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22ED3B-D46A-48C3-81E3-C22EAF4E1F6B}">
      <dsp:nvSpPr>
        <dsp:cNvPr id="0" name=""/>
        <dsp:cNvSpPr/>
      </dsp:nvSpPr>
      <dsp:spPr>
        <a:xfrm>
          <a:off x="2326534" y="574062"/>
          <a:ext cx="3835478" cy="3835478"/>
        </a:xfrm>
        <a:prstGeom prst="blockArc">
          <a:avLst>
            <a:gd name="adj1" fmla="val 5427846"/>
            <a:gd name="adj2" fmla="val 1082807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C62949-E234-4FAC-AEF8-503B94A6BAFB}">
      <dsp:nvSpPr>
        <dsp:cNvPr id="0" name=""/>
        <dsp:cNvSpPr/>
      </dsp:nvSpPr>
      <dsp:spPr>
        <a:xfrm>
          <a:off x="2311360" y="574000"/>
          <a:ext cx="3835478" cy="3835478"/>
        </a:xfrm>
        <a:prstGeom prst="blockArc">
          <a:avLst>
            <a:gd name="adj1" fmla="val 0"/>
            <a:gd name="adj2" fmla="val 540000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637C2C-1961-4B93-B04E-E99511F7EC28}">
      <dsp:nvSpPr>
        <dsp:cNvPr id="0" name=""/>
        <dsp:cNvSpPr/>
      </dsp:nvSpPr>
      <dsp:spPr>
        <a:xfrm>
          <a:off x="2311360" y="574000"/>
          <a:ext cx="3835478" cy="3835478"/>
        </a:xfrm>
        <a:prstGeom prst="blockArc">
          <a:avLst>
            <a:gd name="adj1" fmla="val 16200000"/>
            <a:gd name="adj2" fmla="val 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E7EF33-C202-4535-9A65-5B18973A8BBC}">
      <dsp:nvSpPr>
        <dsp:cNvPr id="0" name=""/>
        <dsp:cNvSpPr/>
      </dsp:nvSpPr>
      <dsp:spPr>
        <a:xfrm>
          <a:off x="3347349" y="1609989"/>
          <a:ext cx="1763501" cy="17635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Prognosis</a:t>
          </a:r>
        </a:p>
      </dsp:txBody>
      <dsp:txXfrm>
        <a:off x="3605608" y="1868248"/>
        <a:ext cx="1246983" cy="1246983"/>
      </dsp:txXfrm>
    </dsp:sp>
    <dsp:sp modelId="{6F6F944B-A569-4BBB-8012-3B125B42CE3B}">
      <dsp:nvSpPr>
        <dsp:cNvPr id="0" name=""/>
        <dsp:cNvSpPr/>
      </dsp:nvSpPr>
      <dsp:spPr>
        <a:xfrm>
          <a:off x="3348880" y="-164657"/>
          <a:ext cx="1760438" cy="1566197"/>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Formulate</a:t>
          </a:r>
        </a:p>
      </dsp:txBody>
      <dsp:txXfrm>
        <a:off x="3606690" y="64707"/>
        <a:ext cx="1244818" cy="1107469"/>
      </dsp:txXfrm>
    </dsp:sp>
    <dsp:sp modelId="{D777228C-7693-41AC-9B72-E2AFA3A018AF}">
      <dsp:nvSpPr>
        <dsp:cNvPr id="0" name=""/>
        <dsp:cNvSpPr/>
      </dsp:nvSpPr>
      <dsp:spPr>
        <a:xfrm>
          <a:off x="5222179" y="1708641"/>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Commun-icate</a:t>
          </a:r>
        </a:p>
      </dsp:txBody>
      <dsp:txXfrm>
        <a:off x="5479989" y="1938005"/>
        <a:ext cx="1244818" cy="1107469"/>
      </dsp:txXfrm>
    </dsp:sp>
    <dsp:sp modelId="{E2DA1461-A81C-45CB-9054-6895F70C7E4B}">
      <dsp:nvSpPr>
        <dsp:cNvPr id="0" name=""/>
        <dsp:cNvSpPr/>
      </dsp:nvSpPr>
      <dsp:spPr>
        <a:xfrm>
          <a:off x="3348880" y="3581940"/>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Guide Decision-Making </a:t>
          </a:r>
        </a:p>
      </dsp:txBody>
      <dsp:txXfrm>
        <a:off x="3606690" y="3811304"/>
        <a:ext cx="1244818" cy="1107469"/>
      </dsp:txXfrm>
    </dsp:sp>
    <dsp:sp modelId="{FED37C89-2E59-47F3-8238-87F62D3C3FD5}">
      <dsp:nvSpPr>
        <dsp:cNvPr id="0" name=""/>
        <dsp:cNvSpPr/>
      </dsp:nvSpPr>
      <dsp:spPr>
        <a:xfrm>
          <a:off x="1490818" y="1693405"/>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Address Uncertainty</a:t>
          </a:r>
        </a:p>
      </dsp:txBody>
      <dsp:txXfrm>
        <a:off x="1748628" y="1922769"/>
        <a:ext cx="1244818" cy="11074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F630-8DF2-4C6E-9C2B-1B9EE4953AB7}">
      <dsp:nvSpPr>
        <dsp:cNvPr id="0" name=""/>
        <dsp:cNvSpPr/>
      </dsp:nvSpPr>
      <dsp:spPr>
        <a:xfrm>
          <a:off x="2326535" y="573939"/>
          <a:ext cx="3835478" cy="3835478"/>
        </a:xfrm>
        <a:prstGeom prst="blockArc">
          <a:avLst>
            <a:gd name="adj1" fmla="val 10827847"/>
            <a:gd name="adj2" fmla="val 1617215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22ED3B-D46A-48C3-81E3-C22EAF4E1F6B}">
      <dsp:nvSpPr>
        <dsp:cNvPr id="0" name=""/>
        <dsp:cNvSpPr/>
      </dsp:nvSpPr>
      <dsp:spPr>
        <a:xfrm>
          <a:off x="2326534" y="574062"/>
          <a:ext cx="3835478" cy="3835478"/>
        </a:xfrm>
        <a:prstGeom prst="blockArc">
          <a:avLst>
            <a:gd name="adj1" fmla="val 5427846"/>
            <a:gd name="adj2" fmla="val 10828072"/>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C62949-E234-4FAC-AEF8-503B94A6BAFB}">
      <dsp:nvSpPr>
        <dsp:cNvPr id="0" name=""/>
        <dsp:cNvSpPr/>
      </dsp:nvSpPr>
      <dsp:spPr>
        <a:xfrm>
          <a:off x="2311360" y="574000"/>
          <a:ext cx="3835478" cy="3835478"/>
        </a:xfrm>
        <a:prstGeom prst="blockArc">
          <a:avLst>
            <a:gd name="adj1" fmla="val 0"/>
            <a:gd name="adj2" fmla="val 540000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637C2C-1961-4B93-B04E-E99511F7EC28}">
      <dsp:nvSpPr>
        <dsp:cNvPr id="0" name=""/>
        <dsp:cNvSpPr/>
      </dsp:nvSpPr>
      <dsp:spPr>
        <a:xfrm>
          <a:off x="2311360" y="574000"/>
          <a:ext cx="3835478" cy="3835478"/>
        </a:xfrm>
        <a:prstGeom prst="blockArc">
          <a:avLst>
            <a:gd name="adj1" fmla="val 16200000"/>
            <a:gd name="adj2" fmla="val 0"/>
            <a:gd name="adj3" fmla="val 463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E7EF33-C202-4535-9A65-5B18973A8BBC}">
      <dsp:nvSpPr>
        <dsp:cNvPr id="0" name=""/>
        <dsp:cNvSpPr/>
      </dsp:nvSpPr>
      <dsp:spPr>
        <a:xfrm>
          <a:off x="3347349" y="1609989"/>
          <a:ext cx="1763501" cy="17635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Prognosis</a:t>
          </a:r>
        </a:p>
      </dsp:txBody>
      <dsp:txXfrm>
        <a:off x="3605608" y="1868248"/>
        <a:ext cx="1246983" cy="1246983"/>
      </dsp:txXfrm>
    </dsp:sp>
    <dsp:sp modelId="{6F6F944B-A569-4BBB-8012-3B125B42CE3B}">
      <dsp:nvSpPr>
        <dsp:cNvPr id="0" name=""/>
        <dsp:cNvSpPr/>
      </dsp:nvSpPr>
      <dsp:spPr>
        <a:xfrm>
          <a:off x="3348880" y="-164657"/>
          <a:ext cx="1760438" cy="1566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Formulate</a:t>
          </a:r>
        </a:p>
      </dsp:txBody>
      <dsp:txXfrm>
        <a:off x="3606690" y="64707"/>
        <a:ext cx="1244818" cy="1107469"/>
      </dsp:txXfrm>
    </dsp:sp>
    <dsp:sp modelId="{D777228C-7693-41AC-9B72-E2AFA3A018AF}">
      <dsp:nvSpPr>
        <dsp:cNvPr id="0" name=""/>
        <dsp:cNvSpPr/>
      </dsp:nvSpPr>
      <dsp:spPr>
        <a:xfrm>
          <a:off x="5222179" y="1708641"/>
          <a:ext cx="1760438" cy="1566197"/>
        </a:xfrm>
        <a:prstGeom prst="ellipse">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Commun-icate</a:t>
          </a:r>
        </a:p>
      </dsp:txBody>
      <dsp:txXfrm>
        <a:off x="5479989" y="1938005"/>
        <a:ext cx="1244818" cy="1107469"/>
      </dsp:txXfrm>
    </dsp:sp>
    <dsp:sp modelId="{E2DA1461-A81C-45CB-9054-6895F70C7E4B}">
      <dsp:nvSpPr>
        <dsp:cNvPr id="0" name=""/>
        <dsp:cNvSpPr/>
      </dsp:nvSpPr>
      <dsp:spPr>
        <a:xfrm>
          <a:off x="3348880" y="3581940"/>
          <a:ext cx="1760438" cy="1566197"/>
        </a:xfrm>
        <a:prstGeom prst="ellipse">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Guide Decision-Making </a:t>
          </a:r>
        </a:p>
      </dsp:txBody>
      <dsp:txXfrm>
        <a:off x="3606690" y="3811304"/>
        <a:ext cx="1244818" cy="1107469"/>
      </dsp:txXfrm>
    </dsp:sp>
    <dsp:sp modelId="{FED37C89-2E59-47F3-8238-87F62D3C3FD5}">
      <dsp:nvSpPr>
        <dsp:cNvPr id="0" name=""/>
        <dsp:cNvSpPr/>
      </dsp:nvSpPr>
      <dsp:spPr>
        <a:xfrm>
          <a:off x="1490818" y="1693405"/>
          <a:ext cx="1760438" cy="1566197"/>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Address Uncertainty</a:t>
          </a:r>
        </a:p>
      </dsp:txBody>
      <dsp:txXfrm>
        <a:off x="1748628" y="1922769"/>
        <a:ext cx="1244818" cy="1107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2922172" y="1226"/>
          <a:ext cx="1928054" cy="160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Anticipate</a:t>
          </a:r>
        </a:p>
      </dsp:txBody>
      <dsp:txXfrm>
        <a:off x="3204529" y="236322"/>
        <a:ext cx="1363340" cy="1135142"/>
      </dsp:txXfrm>
    </dsp:sp>
    <dsp:sp modelId="{B0A87309-C883-42F8-859F-218B846A119F}">
      <dsp:nvSpPr>
        <dsp:cNvPr id="0" name=""/>
        <dsp:cNvSpPr/>
      </dsp:nvSpPr>
      <dsp:spPr>
        <a:xfrm rot="2700000">
          <a:off x="4519418" y="1377441"/>
          <a:ext cx="422460" cy="541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dirty="0">
            <a:latin typeface="+mn-lt"/>
          </a:endParaRPr>
        </a:p>
      </dsp:txBody>
      <dsp:txXfrm>
        <a:off x="4537978" y="1440992"/>
        <a:ext cx="295722" cy="325080"/>
      </dsp:txXfrm>
    </dsp:sp>
    <dsp:sp modelId="{D7F77A35-BDBD-4004-A4CA-278E1C5A054B}">
      <dsp:nvSpPr>
        <dsp:cNvPr id="0" name=""/>
        <dsp:cNvSpPr/>
      </dsp:nvSpPr>
      <dsp:spPr>
        <a:xfrm>
          <a:off x="4625148" y="1704202"/>
          <a:ext cx="1928054" cy="160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Anchor</a:t>
          </a:r>
        </a:p>
      </dsp:txBody>
      <dsp:txXfrm>
        <a:off x="4907505" y="1939298"/>
        <a:ext cx="1363340" cy="1135142"/>
      </dsp:txXfrm>
    </dsp:sp>
    <dsp:sp modelId="{C50B7ADA-2B31-4F35-BAE1-F11B1C2CE29D}">
      <dsp:nvSpPr>
        <dsp:cNvPr id="0" name=""/>
        <dsp:cNvSpPr/>
      </dsp:nvSpPr>
      <dsp:spPr>
        <a:xfrm rot="8100000">
          <a:off x="4533497" y="3080418"/>
          <a:ext cx="422460" cy="541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dirty="0">
            <a:latin typeface="+mn-lt"/>
          </a:endParaRPr>
        </a:p>
      </dsp:txBody>
      <dsp:txXfrm rot="10800000">
        <a:off x="4641675" y="3143969"/>
        <a:ext cx="295722" cy="325080"/>
      </dsp:txXfrm>
    </dsp:sp>
    <dsp:sp modelId="{18908871-8B49-489E-84DC-8684A3ED5EB6}">
      <dsp:nvSpPr>
        <dsp:cNvPr id="0" name=""/>
        <dsp:cNvSpPr/>
      </dsp:nvSpPr>
      <dsp:spPr>
        <a:xfrm>
          <a:off x="2922172" y="3407178"/>
          <a:ext cx="1928054" cy="160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Tailor</a:t>
          </a:r>
        </a:p>
      </dsp:txBody>
      <dsp:txXfrm>
        <a:off x="3204529" y="3642274"/>
        <a:ext cx="1363340" cy="1135142"/>
      </dsp:txXfrm>
    </dsp:sp>
    <dsp:sp modelId="{9ACDCB77-46D9-487E-B881-22BEC86BCE7B}">
      <dsp:nvSpPr>
        <dsp:cNvPr id="0" name=""/>
        <dsp:cNvSpPr/>
      </dsp:nvSpPr>
      <dsp:spPr>
        <a:xfrm rot="13500000">
          <a:off x="2830520" y="3094496"/>
          <a:ext cx="422460" cy="541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dirty="0">
            <a:latin typeface="+mn-lt"/>
          </a:endParaRPr>
        </a:p>
      </dsp:txBody>
      <dsp:txXfrm rot="10800000">
        <a:off x="2938698" y="3247665"/>
        <a:ext cx="295722" cy="325080"/>
      </dsp:txXfrm>
    </dsp:sp>
    <dsp:sp modelId="{2DC6B80A-795A-4ABB-965C-17BD5F239C2D}">
      <dsp:nvSpPr>
        <dsp:cNvPr id="0" name=""/>
        <dsp:cNvSpPr/>
      </dsp:nvSpPr>
      <dsp:spPr>
        <a:xfrm>
          <a:off x="1219196" y="1704202"/>
          <a:ext cx="1928054" cy="160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n-lt"/>
            </a:rPr>
            <a:t>De-Bias</a:t>
          </a:r>
        </a:p>
      </dsp:txBody>
      <dsp:txXfrm>
        <a:off x="1501553" y="1939298"/>
        <a:ext cx="1363340" cy="1135142"/>
      </dsp:txXfrm>
    </dsp:sp>
    <dsp:sp modelId="{13D6071B-B138-4E4A-89C3-C59CA1FC7B18}">
      <dsp:nvSpPr>
        <dsp:cNvPr id="0" name=""/>
        <dsp:cNvSpPr/>
      </dsp:nvSpPr>
      <dsp:spPr>
        <a:xfrm rot="18900000">
          <a:off x="2816442" y="1391520"/>
          <a:ext cx="422460" cy="5418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dirty="0">
            <a:latin typeface="+mn-lt"/>
          </a:endParaRPr>
        </a:p>
      </dsp:txBody>
      <dsp:txXfrm>
        <a:off x="2835002" y="1544689"/>
        <a:ext cx="295722" cy="325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1207728" y="943"/>
          <a:ext cx="1287863" cy="107229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mn-lt"/>
            </a:rPr>
            <a:t>Anticipate</a:t>
          </a:r>
        </a:p>
      </dsp:txBody>
      <dsp:txXfrm>
        <a:off x="1396331" y="157978"/>
        <a:ext cx="910657" cy="758229"/>
      </dsp:txXfrm>
    </dsp:sp>
    <dsp:sp modelId="{B0A87309-C883-42F8-859F-218B846A119F}">
      <dsp:nvSpPr>
        <dsp:cNvPr id="0" name=""/>
        <dsp:cNvSpPr/>
      </dsp:nvSpPr>
      <dsp:spPr>
        <a:xfrm rot="2700000">
          <a:off x="2274682" y="921013"/>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2287146" y="963302"/>
        <a:ext cx="198587" cy="217140"/>
      </dsp:txXfrm>
    </dsp:sp>
    <dsp:sp modelId="{D7F77A35-BDBD-4004-A4CA-278E1C5A054B}">
      <dsp:nvSpPr>
        <dsp:cNvPr id="0" name=""/>
        <dsp:cNvSpPr/>
      </dsp:nvSpPr>
      <dsp:spPr>
        <a:xfrm>
          <a:off x="2346925" y="1140140"/>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Anchor</a:t>
          </a:r>
        </a:p>
      </dsp:txBody>
      <dsp:txXfrm>
        <a:off x="2535528" y="1297175"/>
        <a:ext cx="910657" cy="758229"/>
      </dsp:txXfrm>
    </dsp:sp>
    <dsp:sp modelId="{C50B7ADA-2B31-4F35-BAE1-F11B1C2CE29D}">
      <dsp:nvSpPr>
        <dsp:cNvPr id="0" name=""/>
        <dsp:cNvSpPr/>
      </dsp:nvSpPr>
      <dsp:spPr>
        <a:xfrm rot="8100000">
          <a:off x="2284137" y="2060210"/>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2356782" y="2102499"/>
        <a:ext cx="198587" cy="217140"/>
      </dsp:txXfrm>
    </dsp:sp>
    <dsp:sp modelId="{18908871-8B49-489E-84DC-8684A3ED5EB6}">
      <dsp:nvSpPr>
        <dsp:cNvPr id="0" name=""/>
        <dsp:cNvSpPr/>
      </dsp:nvSpPr>
      <dsp:spPr>
        <a:xfrm>
          <a:off x="1207728" y="2279337"/>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Tailor</a:t>
          </a:r>
        </a:p>
      </dsp:txBody>
      <dsp:txXfrm>
        <a:off x="1396331" y="2436372"/>
        <a:ext cx="910657" cy="758229"/>
      </dsp:txXfrm>
    </dsp:sp>
    <dsp:sp modelId="{9ACDCB77-46D9-487E-B881-22BEC86BCE7B}">
      <dsp:nvSpPr>
        <dsp:cNvPr id="0" name=""/>
        <dsp:cNvSpPr/>
      </dsp:nvSpPr>
      <dsp:spPr>
        <a:xfrm rot="13500000">
          <a:off x="1144940" y="2069665"/>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1217585" y="2172136"/>
        <a:ext cx="198587" cy="217140"/>
      </dsp:txXfrm>
    </dsp:sp>
    <dsp:sp modelId="{2DC6B80A-795A-4ABB-965C-17BD5F239C2D}">
      <dsp:nvSpPr>
        <dsp:cNvPr id="0" name=""/>
        <dsp:cNvSpPr/>
      </dsp:nvSpPr>
      <dsp:spPr>
        <a:xfrm>
          <a:off x="68530" y="1140140"/>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De-Bias</a:t>
          </a:r>
        </a:p>
      </dsp:txBody>
      <dsp:txXfrm>
        <a:off x="257133" y="1297175"/>
        <a:ext cx="910657" cy="758229"/>
      </dsp:txXfrm>
    </dsp:sp>
    <dsp:sp modelId="{13D6071B-B138-4E4A-89C3-C59CA1FC7B18}">
      <dsp:nvSpPr>
        <dsp:cNvPr id="0" name=""/>
        <dsp:cNvSpPr/>
      </dsp:nvSpPr>
      <dsp:spPr>
        <a:xfrm rot="18900000">
          <a:off x="1135485" y="930468"/>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1147949" y="1032939"/>
        <a:ext cx="198587" cy="217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1207728" y="943"/>
          <a:ext cx="1287863" cy="107229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mn-lt"/>
            </a:rPr>
            <a:t>Anticipate</a:t>
          </a:r>
        </a:p>
      </dsp:txBody>
      <dsp:txXfrm>
        <a:off x="1396331" y="157978"/>
        <a:ext cx="910657" cy="758229"/>
      </dsp:txXfrm>
    </dsp:sp>
    <dsp:sp modelId="{B0A87309-C883-42F8-859F-218B846A119F}">
      <dsp:nvSpPr>
        <dsp:cNvPr id="0" name=""/>
        <dsp:cNvSpPr/>
      </dsp:nvSpPr>
      <dsp:spPr>
        <a:xfrm rot="2700000">
          <a:off x="2274682" y="921013"/>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2287146" y="963302"/>
        <a:ext cx="198587" cy="217140"/>
      </dsp:txXfrm>
    </dsp:sp>
    <dsp:sp modelId="{D7F77A35-BDBD-4004-A4CA-278E1C5A054B}">
      <dsp:nvSpPr>
        <dsp:cNvPr id="0" name=""/>
        <dsp:cNvSpPr/>
      </dsp:nvSpPr>
      <dsp:spPr>
        <a:xfrm>
          <a:off x="2346925" y="1140140"/>
          <a:ext cx="1287863" cy="107229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Anchor</a:t>
          </a:r>
        </a:p>
      </dsp:txBody>
      <dsp:txXfrm>
        <a:off x="2535528" y="1297175"/>
        <a:ext cx="910657" cy="758229"/>
      </dsp:txXfrm>
    </dsp:sp>
    <dsp:sp modelId="{C50B7ADA-2B31-4F35-BAE1-F11B1C2CE29D}">
      <dsp:nvSpPr>
        <dsp:cNvPr id="0" name=""/>
        <dsp:cNvSpPr/>
      </dsp:nvSpPr>
      <dsp:spPr>
        <a:xfrm rot="8100000">
          <a:off x="2284137" y="2060210"/>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2356782" y="2102499"/>
        <a:ext cx="198587" cy="217140"/>
      </dsp:txXfrm>
    </dsp:sp>
    <dsp:sp modelId="{18908871-8B49-489E-84DC-8684A3ED5EB6}">
      <dsp:nvSpPr>
        <dsp:cNvPr id="0" name=""/>
        <dsp:cNvSpPr/>
      </dsp:nvSpPr>
      <dsp:spPr>
        <a:xfrm>
          <a:off x="1207728" y="2279337"/>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Tailor</a:t>
          </a:r>
        </a:p>
      </dsp:txBody>
      <dsp:txXfrm>
        <a:off x="1396331" y="2436372"/>
        <a:ext cx="910657" cy="758229"/>
      </dsp:txXfrm>
    </dsp:sp>
    <dsp:sp modelId="{9ACDCB77-46D9-487E-B881-22BEC86BCE7B}">
      <dsp:nvSpPr>
        <dsp:cNvPr id="0" name=""/>
        <dsp:cNvSpPr/>
      </dsp:nvSpPr>
      <dsp:spPr>
        <a:xfrm rot="13500000">
          <a:off x="1144940" y="2069665"/>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1217585" y="2172136"/>
        <a:ext cx="198587" cy="217140"/>
      </dsp:txXfrm>
    </dsp:sp>
    <dsp:sp modelId="{2DC6B80A-795A-4ABB-965C-17BD5F239C2D}">
      <dsp:nvSpPr>
        <dsp:cNvPr id="0" name=""/>
        <dsp:cNvSpPr/>
      </dsp:nvSpPr>
      <dsp:spPr>
        <a:xfrm>
          <a:off x="68530" y="1140140"/>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De-Bias</a:t>
          </a:r>
        </a:p>
      </dsp:txBody>
      <dsp:txXfrm>
        <a:off x="257133" y="1297175"/>
        <a:ext cx="910657" cy="758229"/>
      </dsp:txXfrm>
    </dsp:sp>
    <dsp:sp modelId="{13D6071B-B138-4E4A-89C3-C59CA1FC7B18}">
      <dsp:nvSpPr>
        <dsp:cNvPr id="0" name=""/>
        <dsp:cNvSpPr/>
      </dsp:nvSpPr>
      <dsp:spPr>
        <a:xfrm rot="18900000">
          <a:off x="1135485" y="930468"/>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1147949" y="1032939"/>
        <a:ext cx="198587" cy="217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1207728" y="943"/>
          <a:ext cx="1287863" cy="107229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mn-lt"/>
            </a:rPr>
            <a:t>Anticipate</a:t>
          </a:r>
        </a:p>
      </dsp:txBody>
      <dsp:txXfrm>
        <a:off x="1396331" y="157978"/>
        <a:ext cx="910657" cy="758229"/>
      </dsp:txXfrm>
    </dsp:sp>
    <dsp:sp modelId="{B0A87309-C883-42F8-859F-218B846A119F}">
      <dsp:nvSpPr>
        <dsp:cNvPr id="0" name=""/>
        <dsp:cNvSpPr/>
      </dsp:nvSpPr>
      <dsp:spPr>
        <a:xfrm rot="2700000">
          <a:off x="2274682" y="921013"/>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2287146" y="963302"/>
        <a:ext cx="198587" cy="217140"/>
      </dsp:txXfrm>
    </dsp:sp>
    <dsp:sp modelId="{D7F77A35-BDBD-4004-A4CA-278E1C5A054B}">
      <dsp:nvSpPr>
        <dsp:cNvPr id="0" name=""/>
        <dsp:cNvSpPr/>
      </dsp:nvSpPr>
      <dsp:spPr>
        <a:xfrm>
          <a:off x="2346925" y="1140140"/>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Anchor</a:t>
          </a:r>
        </a:p>
      </dsp:txBody>
      <dsp:txXfrm>
        <a:off x="2535528" y="1297175"/>
        <a:ext cx="910657" cy="758229"/>
      </dsp:txXfrm>
    </dsp:sp>
    <dsp:sp modelId="{C50B7ADA-2B31-4F35-BAE1-F11B1C2CE29D}">
      <dsp:nvSpPr>
        <dsp:cNvPr id="0" name=""/>
        <dsp:cNvSpPr/>
      </dsp:nvSpPr>
      <dsp:spPr>
        <a:xfrm rot="8100000">
          <a:off x="2284137" y="2060210"/>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2356782" y="2102499"/>
        <a:ext cx="198587" cy="217140"/>
      </dsp:txXfrm>
    </dsp:sp>
    <dsp:sp modelId="{18908871-8B49-489E-84DC-8684A3ED5EB6}">
      <dsp:nvSpPr>
        <dsp:cNvPr id="0" name=""/>
        <dsp:cNvSpPr/>
      </dsp:nvSpPr>
      <dsp:spPr>
        <a:xfrm>
          <a:off x="1207728" y="2279337"/>
          <a:ext cx="1287863" cy="107229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Tailor</a:t>
          </a:r>
        </a:p>
      </dsp:txBody>
      <dsp:txXfrm>
        <a:off x="1396331" y="2436372"/>
        <a:ext cx="910657" cy="758229"/>
      </dsp:txXfrm>
    </dsp:sp>
    <dsp:sp modelId="{9ACDCB77-46D9-487E-B881-22BEC86BCE7B}">
      <dsp:nvSpPr>
        <dsp:cNvPr id="0" name=""/>
        <dsp:cNvSpPr/>
      </dsp:nvSpPr>
      <dsp:spPr>
        <a:xfrm rot="13500000">
          <a:off x="1144940" y="2069665"/>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1217585" y="2172136"/>
        <a:ext cx="198587" cy="217140"/>
      </dsp:txXfrm>
    </dsp:sp>
    <dsp:sp modelId="{2DC6B80A-795A-4ABB-965C-17BD5F239C2D}">
      <dsp:nvSpPr>
        <dsp:cNvPr id="0" name=""/>
        <dsp:cNvSpPr/>
      </dsp:nvSpPr>
      <dsp:spPr>
        <a:xfrm>
          <a:off x="68530" y="1140140"/>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De-Bias</a:t>
          </a:r>
        </a:p>
      </dsp:txBody>
      <dsp:txXfrm>
        <a:off x="257133" y="1297175"/>
        <a:ext cx="910657" cy="758229"/>
      </dsp:txXfrm>
    </dsp:sp>
    <dsp:sp modelId="{13D6071B-B138-4E4A-89C3-C59CA1FC7B18}">
      <dsp:nvSpPr>
        <dsp:cNvPr id="0" name=""/>
        <dsp:cNvSpPr/>
      </dsp:nvSpPr>
      <dsp:spPr>
        <a:xfrm rot="18900000">
          <a:off x="1135485" y="930468"/>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1147949" y="1032939"/>
        <a:ext cx="198587" cy="217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DECE-E027-40CF-9B19-5AF331BF34AA}">
      <dsp:nvSpPr>
        <dsp:cNvPr id="0" name=""/>
        <dsp:cNvSpPr/>
      </dsp:nvSpPr>
      <dsp:spPr>
        <a:xfrm>
          <a:off x="1207728" y="943"/>
          <a:ext cx="1287863" cy="107229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mn-lt"/>
            </a:rPr>
            <a:t>Anticipate</a:t>
          </a:r>
        </a:p>
      </dsp:txBody>
      <dsp:txXfrm>
        <a:off x="1396331" y="157978"/>
        <a:ext cx="910657" cy="758229"/>
      </dsp:txXfrm>
    </dsp:sp>
    <dsp:sp modelId="{B0A87309-C883-42F8-859F-218B846A119F}">
      <dsp:nvSpPr>
        <dsp:cNvPr id="0" name=""/>
        <dsp:cNvSpPr/>
      </dsp:nvSpPr>
      <dsp:spPr>
        <a:xfrm rot="2700000">
          <a:off x="2274682" y="921013"/>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2287146" y="963302"/>
        <a:ext cx="198587" cy="217140"/>
      </dsp:txXfrm>
    </dsp:sp>
    <dsp:sp modelId="{D7F77A35-BDBD-4004-A4CA-278E1C5A054B}">
      <dsp:nvSpPr>
        <dsp:cNvPr id="0" name=""/>
        <dsp:cNvSpPr/>
      </dsp:nvSpPr>
      <dsp:spPr>
        <a:xfrm>
          <a:off x="2346925" y="1140140"/>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Anchor</a:t>
          </a:r>
        </a:p>
      </dsp:txBody>
      <dsp:txXfrm>
        <a:off x="2535528" y="1297175"/>
        <a:ext cx="910657" cy="758229"/>
      </dsp:txXfrm>
    </dsp:sp>
    <dsp:sp modelId="{C50B7ADA-2B31-4F35-BAE1-F11B1C2CE29D}">
      <dsp:nvSpPr>
        <dsp:cNvPr id="0" name=""/>
        <dsp:cNvSpPr/>
      </dsp:nvSpPr>
      <dsp:spPr>
        <a:xfrm rot="8100000">
          <a:off x="2284137" y="2060210"/>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2356782" y="2102499"/>
        <a:ext cx="198587" cy="217140"/>
      </dsp:txXfrm>
    </dsp:sp>
    <dsp:sp modelId="{18908871-8B49-489E-84DC-8684A3ED5EB6}">
      <dsp:nvSpPr>
        <dsp:cNvPr id="0" name=""/>
        <dsp:cNvSpPr/>
      </dsp:nvSpPr>
      <dsp:spPr>
        <a:xfrm>
          <a:off x="1207728" y="2279337"/>
          <a:ext cx="1287863" cy="1072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Tailor</a:t>
          </a:r>
        </a:p>
      </dsp:txBody>
      <dsp:txXfrm>
        <a:off x="1396331" y="2436372"/>
        <a:ext cx="910657" cy="758229"/>
      </dsp:txXfrm>
    </dsp:sp>
    <dsp:sp modelId="{9ACDCB77-46D9-487E-B881-22BEC86BCE7B}">
      <dsp:nvSpPr>
        <dsp:cNvPr id="0" name=""/>
        <dsp:cNvSpPr/>
      </dsp:nvSpPr>
      <dsp:spPr>
        <a:xfrm rot="13500000">
          <a:off x="1144940" y="2069665"/>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rot="10800000">
        <a:off x="1217585" y="2172136"/>
        <a:ext cx="198587" cy="217140"/>
      </dsp:txXfrm>
    </dsp:sp>
    <dsp:sp modelId="{2DC6B80A-795A-4ABB-965C-17BD5F239C2D}">
      <dsp:nvSpPr>
        <dsp:cNvPr id="0" name=""/>
        <dsp:cNvSpPr/>
      </dsp:nvSpPr>
      <dsp:spPr>
        <a:xfrm>
          <a:off x="68530" y="1140140"/>
          <a:ext cx="1287863" cy="107229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De-Bias</a:t>
          </a:r>
        </a:p>
      </dsp:txBody>
      <dsp:txXfrm>
        <a:off x="257133" y="1297175"/>
        <a:ext cx="910657" cy="758229"/>
      </dsp:txXfrm>
    </dsp:sp>
    <dsp:sp modelId="{13D6071B-B138-4E4A-89C3-C59CA1FC7B18}">
      <dsp:nvSpPr>
        <dsp:cNvPr id="0" name=""/>
        <dsp:cNvSpPr/>
      </dsp:nvSpPr>
      <dsp:spPr>
        <a:xfrm rot="18900000">
          <a:off x="1135485" y="930468"/>
          <a:ext cx="283696" cy="3619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dirty="0">
            <a:latin typeface="+mn-lt"/>
          </a:endParaRPr>
        </a:p>
      </dsp:txBody>
      <dsp:txXfrm>
        <a:off x="1147949" y="1032939"/>
        <a:ext cx="198587" cy="217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A29BE-A505-4518-BC4D-14A4422E7215}">
      <dsp:nvSpPr>
        <dsp:cNvPr id="0" name=""/>
        <dsp:cNvSpPr/>
      </dsp:nvSpPr>
      <dsp:spPr>
        <a:xfrm>
          <a:off x="0" y="291616"/>
          <a:ext cx="10648950" cy="893025"/>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374904"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u="sng" kern="1200" dirty="0"/>
            <a:t>Too narrow</a:t>
          </a:r>
          <a:r>
            <a:rPr lang="en-US" sz="2400" kern="1200" dirty="0"/>
            <a:t> of a prognostic estimate</a:t>
          </a:r>
        </a:p>
      </dsp:txBody>
      <dsp:txXfrm>
        <a:off x="0" y="291616"/>
        <a:ext cx="10648950" cy="893025"/>
      </dsp:txXfrm>
    </dsp:sp>
    <dsp:sp modelId="{614843BB-23FB-49BD-8667-002493EDF8D6}">
      <dsp:nvSpPr>
        <dsp:cNvPr id="0" name=""/>
        <dsp:cNvSpPr/>
      </dsp:nvSpPr>
      <dsp:spPr>
        <a:xfrm>
          <a:off x="532447" y="25936"/>
          <a:ext cx="7454265" cy="5313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Bias</a:t>
          </a:r>
          <a:endParaRPr lang="en-US" sz="1800" kern="1200" dirty="0"/>
        </a:p>
      </dsp:txBody>
      <dsp:txXfrm>
        <a:off x="558386" y="51875"/>
        <a:ext cx="7402387" cy="479482"/>
      </dsp:txXfrm>
    </dsp:sp>
    <dsp:sp modelId="{A380B2FD-9312-4C38-B103-79E8E7F68145}">
      <dsp:nvSpPr>
        <dsp:cNvPr id="0" name=""/>
        <dsp:cNvSpPr/>
      </dsp:nvSpPr>
      <dsp:spPr>
        <a:xfrm>
          <a:off x="0" y="1547521"/>
          <a:ext cx="10648950" cy="1275750"/>
        </a:xfrm>
        <a:prstGeom prst="rect">
          <a:avLst/>
        </a:prstGeom>
        <a:solidFill>
          <a:schemeClr val="lt1">
            <a:alpha val="90000"/>
            <a:hueOff val="0"/>
            <a:satOff val="0"/>
            <a:lumOff val="0"/>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374904"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Relying on subjective estimates</a:t>
          </a:r>
        </a:p>
        <a:p>
          <a:pPr marL="228600" lvl="1" indent="-228600" algn="l" defTabSz="1066800">
            <a:lnSpc>
              <a:spcPct val="90000"/>
            </a:lnSpc>
            <a:spcBef>
              <a:spcPct val="0"/>
            </a:spcBef>
            <a:spcAft>
              <a:spcPct val="15000"/>
            </a:spcAft>
            <a:buChar char="•"/>
          </a:pPr>
          <a:r>
            <a:rPr lang="en-US" sz="2400" kern="1200" dirty="0"/>
            <a:t>Overly confident in a prediction</a:t>
          </a:r>
        </a:p>
      </dsp:txBody>
      <dsp:txXfrm>
        <a:off x="0" y="1547521"/>
        <a:ext cx="10648950" cy="1275750"/>
      </dsp:txXfrm>
    </dsp:sp>
    <dsp:sp modelId="{FC4CAF44-AD2A-49E5-9A7D-B1E682F3D569}">
      <dsp:nvSpPr>
        <dsp:cNvPr id="0" name=""/>
        <dsp:cNvSpPr/>
      </dsp:nvSpPr>
      <dsp:spPr>
        <a:xfrm>
          <a:off x="532447" y="1281841"/>
          <a:ext cx="7454265" cy="531360"/>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Causes</a:t>
          </a:r>
          <a:endParaRPr lang="en-US" sz="1800" kern="1200" dirty="0"/>
        </a:p>
      </dsp:txBody>
      <dsp:txXfrm>
        <a:off x="558386" y="1307780"/>
        <a:ext cx="7402387" cy="479482"/>
      </dsp:txXfrm>
    </dsp:sp>
    <dsp:sp modelId="{4003B553-7D27-4342-9364-60EABEFF0A8D}">
      <dsp:nvSpPr>
        <dsp:cNvPr id="0" name=""/>
        <dsp:cNvSpPr/>
      </dsp:nvSpPr>
      <dsp:spPr>
        <a:xfrm>
          <a:off x="0" y="3186151"/>
          <a:ext cx="10648950" cy="1672650"/>
        </a:xfrm>
        <a:prstGeom prst="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374904"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Evidence from life tables/literature</a:t>
          </a:r>
        </a:p>
        <a:p>
          <a:pPr marL="228600" lvl="1" indent="-228600" algn="l" defTabSz="1066800">
            <a:lnSpc>
              <a:spcPct val="90000"/>
            </a:lnSpc>
            <a:spcBef>
              <a:spcPct val="0"/>
            </a:spcBef>
            <a:spcAft>
              <a:spcPct val="15000"/>
            </a:spcAft>
            <a:buChar char="•"/>
          </a:pPr>
          <a:r>
            <a:rPr lang="en-US" sz="2400" kern="1200" dirty="0"/>
            <a:t>Prognosis in ranges</a:t>
          </a:r>
        </a:p>
        <a:p>
          <a:pPr marL="228600" lvl="1" indent="-228600" algn="l" defTabSz="1066800">
            <a:lnSpc>
              <a:spcPct val="90000"/>
            </a:lnSpc>
            <a:spcBef>
              <a:spcPct val="0"/>
            </a:spcBef>
            <a:spcAft>
              <a:spcPct val="15000"/>
            </a:spcAft>
            <a:buChar char="•"/>
          </a:pPr>
          <a:r>
            <a:rPr lang="en-US" sz="2400" kern="1200" dirty="0"/>
            <a:t>Second opinion</a:t>
          </a:r>
        </a:p>
      </dsp:txBody>
      <dsp:txXfrm>
        <a:off x="0" y="3186151"/>
        <a:ext cx="10648950" cy="1672650"/>
      </dsp:txXfrm>
    </dsp:sp>
    <dsp:sp modelId="{B577C701-C477-4673-BE64-07CC397EAA5B}">
      <dsp:nvSpPr>
        <dsp:cNvPr id="0" name=""/>
        <dsp:cNvSpPr/>
      </dsp:nvSpPr>
      <dsp:spPr>
        <a:xfrm>
          <a:off x="532447" y="2920471"/>
          <a:ext cx="7454265" cy="531360"/>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Reduce</a:t>
          </a:r>
          <a:r>
            <a:rPr lang="en-US" sz="1800" kern="1200" dirty="0"/>
            <a:t> </a:t>
          </a:r>
          <a:r>
            <a:rPr lang="en-US" sz="2800" kern="1200" dirty="0"/>
            <a:t>Error</a:t>
          </a:r>
          <a:endParaRPr lang="en-US" sz="1800" kern="1200" dirty="0"/>
        </a:p>
      </dsp:txBody>
      <dsp:txXfrm>
        <a:off x="558386" y="2946410"/>
        <a:ext cx="7402387"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A29BE-A505-4518-BC4D-14A4422E7215}">
      <dsp:nvSpPr>
        <dsp:cNvPr id="0" name=""/>
        <dsp:cNvSpPr/>
      </dsp:nvSpPr>
      <dsp:spPr>
        <a:xfrm>
          <a:off x="0" y="291616"/>
          <a:ext cx="10648950" cy="893025"/>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374904"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u="sng" kern="1200" dirty="0"/>
            <a:t>Too much</a:t>
          </a:r>
          <a:r>
            <a:rPr lang="en-US" sz="2400" u="none" kern="1200" dirty="0"/>
            <a:t> </a:t>
          </a:r>
          <a:r>
            <a:rPr lang="en-US" sz="2400" kern="1200" dirty="0"/>
            <a:t>uncertainty in prognostic estimate</a:t>
          </a:r>
        </a:p>
      </dsp:txBody>
      <dsp:txXfrm>
        <a:off x="0" y="291616"/>
        <a:ext cx="10648950" cy="893025"/>
      </dsp:txXfrm>
    </dsp:sp>
    <dsp:sp modelId="{614843BB-23FB-49BD-8667-002493EDF8D6}">
      <dsp:nvSpPr>
        <dsp:cNvPr id="0" name=""/>
        <dsp:cNvSpPr/>
      </dsp:nvSpPr>
      <dsp:spPr>
        <a:xfrm>
          <a:off x="532447" y="25936"/>
          <a:ext cx="7454265" cy="5313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Bias</a:t>
          </a:r>
          <a:endParaRPr lang="en-US" sz="1800" kern="1200" dirty="0"/>
        </a:p>
      </dsp:txBody>
      <dsp:txXfrm>
        <a:off x="558386" y="51875"/>
        <a:ext cx="7402387" cy="479482"/>
      </dsp:txXfrm>
    </dsp:sp>
    <dsp:sp modelId="{A380B2FD-9312-4C38-B103-79E8E7F68145}">
      <dsp:nvSpPr>
        <dsp:cNvPr id="0" name=""/>
        <dsp:cNvSpPr/>
      </dsp:nvSpPr>
      <dsp:spPr>
        <a:xfrm>
          <a:off x="0" y="1547521"/>
          <a:ext cx="10648950" cy="1275750"/>
        </a:xfrm>
        <a:prstGeom prst="rect">
          <a:avLst/>
        </a:prstGeom>
        <a:solidFill>
          <a:schemeClr val="lt1">
            <a:alpha val="90000"/>
            <a:hueOff val="0"/>
            <a:satOff val="0"/>
            <a:lumOff val="0"/>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374904"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Relying on subjective estimates</a:t>
          </a:r>
        </a:p>
        <a:p>
          <a:pPr marL="228600" lvl="1" indent="-228600" algn="l" defTabSz="1066800">
            <a:lnSpc>
              <a:spcPct val="90000"/>
            </a:lnSpc>
            <a:spcBef>
              <a:spcPct val="0"/>
            </a:spcBef>
            <a:spcAft>
              <a:spcPct val="15000"/>
            </a:spcAft>
            <a:buChar char="•"/>
          </a:pPr>
          <a:r>
            <a:rPr lang="en-US" sz="2400" kern="1200" dirty="0"/>
            <a:t>Limited experience in clinical condition</a:t>
          </a:r>
        </a:p>
      </dsp:txBody>
      <dsp:txXfrm>
        <a:off x="0" y="1547521"/>
        <a:ext cx="10648950" cy="1275750"/>
      </dsp:txXfrm>
    </dsp:sp>
    <dsp:sp modelId="{FC4CAF44-AD2A-49E5-9A7D-B1E682F3D569}">
      <dsp:nvSpPr>
        <dsp:cNvPr id="0" name=""/>
        <dsp:cNvSpPr/>
      </dsp:nvSpPr>
      <dsp:spPr>
        <a:xfrm>
          <a:off x="532447" y="1281841"/>
          <a:ext cx="7454265" cy="531360"/>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Causes</a:t>
          </a:r>
          <a:endParaRPr lang="en-US" sz="1800" kern="1200" dirty="0"/>
        </a:p>
      </dsp:txBody>
      <dsp:txXfrm>
        <a:off x="558386" y="1307780"/>
        <a:ext cx="7402387" cy="479482"/>
      </dsp:txXfrm>
    </dsp:sp>
    <dsp:sp modelId="{4003B553-7D27-4342-9364-60EABEFF0A8D}">
      <dsp:nvSpPr>
        <dsp:cNvPr id="0" name=""/>
        <dsp:cNvSpPr/>
      </dsp:nvSpPr>
      <dsp:spPr>
        <a:xfrm>
          <a:off x="0" y="3186151"/>
          <a:ext cx="10648950" cy="1672650"/>
        </a:xfrm>
        <a:prstGeom prst="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477" tIns="374904" rIns="82647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Evidence from life tables/literature</a:t>
          </a:r>
        </a:p>
        <a:p>
          <a:pPr marL="228600" lvl="1" indent="-228600" algn="l" defTabSz="1066800">
            <a:lnSpc>
              <a:spcPct val="90000"/>
            </a:lnSpc>
            <a:spcBef>
              <a:spcPct val="0"/>
            </a:spcBef>
            <a:spcAft>
              <a:spcPct val="15000"/>
            </a:spcAft>
            <a:buChar char="•"/>
          </a:pPr>
          <a:r>
            <a:rPr lang="en-US" sz="2400" kern="1200" dirty="0"/>
            <a:t>Prognosis in ranges</a:t>
          </a:r>
        </a:p>
        <a:p>
          <a:pPr marL="228600" lvl="1" indent="-228600" algn="l" defTabSz="1066800">
            <a:lnSpc>
              <a:spcPct val="90000"/>
            </a:lnSpc>
            <a:spcBef>
              <a:spcPct val="0"/>
            </a:spcBef>
            <a:spcAft>
              <a:spcPct val="15000"/>
            </a:spcAft>
            <a:buChar char="•"/>
          </a:pPr>
          <a:r>
            <a:rPr lang="en-US" sz="2400" kern="1200" dirty="0"/>
            <a:t>Second opinion</a:t>
          </a:r>
          <a:endParaRPr lang="en-US" sz="1900" kern="1200" dirty="0"/>
        </a:p>
      </dsp:txBody>
      <dsp:txXfrm>
        <a:off x="0" y="3186151"/>
        <a:ext cx="10648950" cy="1672650"/>
      </dsp:txXfrm>
    </dsp:sp>
    <dsp:sp modelId="{B577C701-C477-4673-BE64-07CC397EAA5B}">
      <dsp:nvSpPr>
        <dsp:cNvPr id="0" name=""/>
        <dsp:cNvSpPr/>
      </dsp:nvSpPr>
      <dsp:spPr>
        <a:xfrm>
          <a:off x="532447" y="2920471"/>
          <a:ext cx="7454265" cy="531360"/>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53" tIns="0" rIns="281753" bIns="0" numCol="1" spcCol="1270" anchor="ctr" anchorCtr="0">
          <a:noAutofit/>
        </a:bodyPr>
        <a:lstStyle/>
        <a:p>
          <a:pPr marL="0" lvl="0" indent="0" algn="l" defTabSz="1244600">
            <a:lnSpc>
              <a:spcPct val="90000"/>
            </a:lnSpc>
            <a:spcBef>
              <a:spcPct val="0"/>
            </a:spcBef>
            <a:spcAft>
              <a:spcPct val="35000"/>
            </a:spcAft>
            <a:buNone/>
          </a:pPr>
          <a:r>
            <a:rPr lang="en-US" sz="2800" kern="1200" dirty="0"/>
            <a:t>Reduce</a:t>
          </a:r>
          <a:r>
            <a:rPr lang="en-US" sz="1800" kern="1200" dirty="0"/>
            <a:t> </a:t>
          </a:r>
          <a:r>
            <a:rPr lang="en-US" sz="2800" kern="1200" dirty="0"/>
            <a:t>Error</a:t>
          </a:r>
          <a:endParaRPr lang="en-US" sz="1800" kern="1200" dirty="0"/>
        </a:p>
      </dsp:txBody>
      <dsp:txXfrm>
        <a:off x="558386" y="2946410"/>
        <a:ext cx="7402387"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01284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dirty="0"/>
          </a:p>
        </p:txBody>
      </p:sp>
      <p:sp>
        <p:nvSpPr>
          <p:cNvPr id="94" name="Google Shape;94;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
        <p:nvSpPr>
          <p:cNvPr id="95" name="Google Shape;95;p2: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Tree>
    <p:extLst>
      <p:ext uri="{BB962C8B-B14F-4D97-AF65-F5344CB8AC3E}">
        <p14:creationId xmlns:p14="http://schemas.microsoft.com/office/powerpoint/2010/main" val="190599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Some of the barriers that clinicians experience include their own discomfort and fears.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Providers may feel discomfort with prognostic uncertainty, and worry that patients/families will be upset or demand certainty.</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Clinicians often feel discomfort with breaking bad news.  They may not have received training (as some programs do not provide this training at all)  or may not know they’ve received training in breaking bad news – studies have shown that if training isn’t called or specified as “training,” clinicians don’t realize they’re receiving training in a particular skill.</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Many clinicians fear they’re destroying hope if they provide negative prognostic information.</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There is often a fear of not having enough time to have serious conversations.</a:t>
            </a:r>
            <a:endParaRPr dirty="0"/>
          </a:p>
        </p:txBody>
      </p:sp>
      <p:sp>
        <p:nvSpPr>
          <p:cNvPr id="235" name="Google Shape;235;p14: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236" name="Google Shape;236;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extLst>
      <p:ext uri="{BB962C8B-B14F-4D97-AF65-F5344CB8AC3E}">
        <p14:creationId xmlns:p14="http://schemas.microsoft.com/office/powerpoint/2010/main" val="156691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Barrier: Clinician discomfort with prognostic uncertainty, and fears that patients/families will demand certainty.</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Response:  There is evidence that the majority of patients and families recognize that prognostic uncertainty is sometimes unavoidable, and want physicians to discuss prognosis in the face of uncertainty.  </a:t>
            </a:r>
            <a:endParaRPr lang="en-US" sz="1200" b="0" i="0" u="none" strike="noStrike" cap="none" dirty="0">
              <a:solidFill>
                <a:schemeClr val="dk1"/>
              </a:solidFill>
              <a:latin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cap="none" dirty="0">
                <a:solidFill>
                  <a:srgbClr val="000000"/>
                </a:solidFill>
                <a:latin typeface="Palatino"/>
                <a:ea typeface="Palatino"/>
                <a:cs typeface="Palatino"/>
                <a:sym typeface="Palatino"/>
              </a:rPr>
              <a:t>Evans et al. 2009 </a:t>
            </a:r>
            <a:r>
              <a:rPr lang="en-US" dirty="0"/>
              <a:t>found the following:</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87% of surrogates wanted physicians to discuss a prognosis in the face of uncertainty, citing five main reasons:</a:t>
            </a:r>
          </a:p>
          <a:p>
            <a:pPr marL="1085850" lvl="2" indent="-171450" algn="l" rtl="0">
              <a:lnSpc>
                <a:spcPct val="100000"/>
              </a:lnSpc>
              <a:spcBef>
                <a:spcPts val="0"/>
              </a:spcBef>
              <a:spcAft>
                <a:spcPts val="0"/>
              </a:spcAft>
              <a:buSzPts val="1400"/>
              <a:buFont typeface="Arial" panose="020B0604020202020204" pitchFamily="34" charset="0"/>
              <a:buChar char="•"/>
            </a:pPr>
            <a:r>
              <a:rPr lang="en-US" dirty="0"/>
              <a:t>Prognostic uncertainty is unavoidable</a:t>
            </a:r>
            <a:endParaRPr lang="en-US" dirty="0">
              <a:solidFill>
                <a:srgbClr val="00C6BB"/>
              </a:solidFill>
            </a:endParaRPr>
          </a:p>
          <a:p>
            <a:pPr marL="1085850" lvl="2" indent="-171450" algn="l" rtl="0">
              <a:lnSpc>
                <a:spcPct val="100000"/>
              </a:lnSpc>
              <a:spcBef>
                <a:spcPts val="0"/>
              </a:spcBef>
              <a:spcAft>
                <a:spcPts val="0"/>
              </a:spcAft>
              <a:buSzPts val="1400"/>
              <a:buFont typeface="Arial" panose="020B0604020202020204" pitchFamily="34" charset="0"/>
              <a:buChar char="•"/>
            </a:pPr>
            <a:r>
              <a:rPr lang="en-US" dirty="0"/>
              <a:t>Physicians are family’s only source of prognostic information</a:t>
            </a:r>
            <a:endParaRPr lang="en-US" dirty="0">
              <a:solidFill>
                <a:srgbClr val="00C6BB"/>
              </a:solidFill>
            </a:endParaRPr>
          </a:p>
          <a:p>
            <a:pPr marL="1085850" lvl="2" indent="-171450" algn="l" rtl="0">
              <a:lnSpc>
                <a:spcPct val="100000"/>
              </a:lnSpc>
              <a:spcBef>
                <a:spcPts val="0"/>
              </a:spcBef>
              <a:spcAft>
                <a:spcPts val="0"/>
              </a:spcAft>
              <a:buSzPts val="1400"/>
              <a:buFont typeface="Arial" panose="020B0604020202020204" pitchFamily="34" charset="0"/>
              <a:buChar char="•"/>
            </a:pPr>
            <a:r>
              <a:rPr lang="en-US" dirty="0"/>
              <a:t>Discussing prognostic uncertainty leaves room for realistic hope</a:t>
            </a:r>
          </a:p>
          <a:p>
            <a:pPr marL="1085850" lvl="2" indent="-171450" algn="l" rtl="0">
              <a:lnSpc>
                <a:spcPct val="100000"/>
              </a:lnSpc>
              <a:spcBef>
                <a:spcPts val="0"/>
              </a:spcBef>
              <a:spcAft>
                <a:spcPts val="0"/>
              </a:spcAft>
              <a:buSzPts val="1400"/>
              <a:buFont typeface="Arial" panose="020B0604020202020204" pitchFamily="34" charset="0"/>
              <a:buChar char="•"/>
            </a:pPr>
            <a:r>
              <a:rPr lang="en-US" dirty="0"/>
              <a:t>Discussing prognostic uncertainty increases surrogates’ trust in the physician</a:t>
            </a:r>
          </a:p>
          <a:p>
            <a:pPr marL="1085850" lvl="2" indent="-171450" algn="l" rtl="0">
              <a:lnSpc>
                <a:spcPct val="100000"/>
              </a:lnSpc>
              <a:spcBef>
                <a:spcPts val="0"/>
              </a:spcBef>
              <a:spcAft>
                <a:spcPts val="0"/>
              </a:spcAft>
              <a:buSzPts val="1400"/>
              <a:buFont typeface="Arial" panose="020B0604020202020204" pitchFamily="34" charset="0"/>
              <a:buChar char="•"/>
            </a:pPr>
            <a:r>
              <a:rPr lang="en-US" dirty="0"/>
              <a:t>Discussing prognostic uncertainty signals a need to prepare for possible bereavement</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Just 12% felt that discussions about an uncertain prognosis should be avoided, mainly stating they felt it was not worth the emotional distress if prognostication turns out to be incorrect.</a:t>
            </a:r>
            <a:endParaRPr dirty="0"/>
          </a:p>
          <a:p>
            <a:pPr marL="0" lvl="0" indent="0" algn="l" rtl="0">
              <a:lnSpc>
                <a:spcPct val="100000"/>
              </a:lnSpc>
              <a:spcBef>
                <a:spcPts val="0"/>
              </a:spcBef>
              <a:spcAft>
                <a:spcPts val="0"/>
              </a:spcAft>
              <a:buSzPts val="1400"/>
              <a:buNone/>
            </a:pPr>
            <a:endParaRPr dirty="0"/>
          </a:p>
        </p:txBody>
      </p:sp>
      <p:sp>
        <p:nvSpPr>
          <p:cNvPr id="245" name="Google Shape;245;p15: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246" name="Google Shape;246;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extLst>
      <p:ext uri="{BB962C8B-B14F-4D97-AF65-F5344CB8AC3E}">
        <p14:creationId xmlns:p14="http://schemas.microsoft.com/office/powerpoint/2010/main" val="2655263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Barrier: Clinician discomfort with breaking bad news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Response:  There are validated methods of breaking bad news (e.g. SPIKES)</a:t>
            </a:r>
            <a:r>
              <a:rPr lang="en-US" baseline="0" dirty="0"/>
              <a:t> </a:t>
            </a:r>
            <a:r>
              <a:rPr lang="en-US" dirty="0"/>
              <a:t>which can help physicians to feel more comfortable. See Module on Communication</a:t>
            </a:r>
            <a:endParaRPr dirty="0"/>
          </a:p>
        </p:txBody>
      </p:sp>
      <p:sp>
        <p:nvSpPr>
          <p:cNvPr id="255" name="Google Shape;255;p16: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256" name="Google Shape;256;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extLst>
      <p:ext uri="{BB962C8B-B14F-4D97-AF65-F5344CB8AC3E}">
        <p14:creationId xmlns:p14="http://schemas.microsoft.com/office/powerpoint/2010/main" val="391017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Barrier: Inadequate time to have serious conversations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Response:  Serious illness communication can be done efficiently, and can occur over multiple visits if necessary.</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Consider</a:t>
            </a:r>
            <a:r>
              <a:rPr lang="en-US" baseline="0" dirty="0"/>
              <a:t> asking </a:t>
            </a:r>
            <a:r>
              <a:rPr lang="en-US" dirty="0"/>
              <a:t>the audience which of these barriers they’ve experienced for themselves and if they have tried any of these suggested solutions.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Consider</a:t>
            </a:r>
            <a:r>
              <a:rPr lang="en-US" baseline="0" dirty="0"/>
              <a:t> asking </a:t>
            </a:r>
            <a:r>
              <a:rPr lang="en-US" dirty="0"/>
              <a:t>the audience if they have faced any other barriers they would like to share and how they overcame them</a:t>
            </a:r>
            <a:endParaRPr dirty="0"/>
          </a:p>
          <a:p>
            <a:pPr marL="0" lvl="0" indent="0" algn="l" rtl="0">
              <a:lnSpc>
                <a:spcPct val="100000"/>
              </a:lnSpc>
              <a:spcBef>
                <a:spcPts val="0"/>
              </a:spcBef>
              <a:spcAft>
                <a:spcPts val="0"/>
              </a:spcAft>
              <a:buSzPts val="1400"/>
              <a:buNone/>
            </a:pPr>
            <a:endParaRPr dirty="0"/>
          </a:p>
        </p:txBody>
      </p:sp>
      <p:sp>
        <p:nvSpPr>
          <p:cNvPr id="273" name="Google Shape;273;p18: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274" name="Google Shape;274;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extLst>
      <p:ext uri="{BB962C8B-B14F-4D97-AF65-F5344CB8AC3E}">
        <p14:creationId xmlns:p14="http://schemas.microsoft.com/office/powerpoint/2010/main" val="69969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Barrier: Fear of destroying hope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Response:</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Recognize that there is evidence in the oncology literature that patients who get more prognostic information from their physicians endorse higher satisfaction, less depression, and no change in anxiety compared to those who receive less information.</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It is possible to balance hope and realism (“hope for the best and prepare for the worst”), and to reframe hope toward more attainable goals (e.g. rather than hoping for a cure, hoping to live long enough to see a child graduate high school).</a:t>
            </a:r>
            <a:endParaRPr dirty="0"/>
          </a:p>
        </p:txBody>
      </p:sp>
      <p:sp>
        <p:nvSpPr>
          <p:cNvPr id="264" name="Google Shape;264;p1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265" name="Google Shape;265;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dirty="0"/>
          </a:p>
        </p:txBody>
      </p:sp>
    </p:spTree>
    <p:extLst>
      <p:ext uri="{BB962C8B-B14F-4D97-AF65-F5344CB8AC3E}">
        <p14:creationId xmlns:p14="http://schemas.microsoft.com/office/powerpoint/2010/main" val="324789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Now that we’ve identified why prognostication is necessary, let’s talk about whom prognostication should be done </a:t>
            </a: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for</a:t>
            </a:r>
            <a:r>
              <a:rPr lang="en-US" dirty="0"/>
              <a:t> and discussed with. </a:t>
            </a:r>
            <a:endParaRPr dirty="0"/>
          </a:p>
        </p:txBody>
      </p:sp>
      <p:sp>
        <p:nvSpPr>
          <p:cNvPr id="282" name="Google Shape;282;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dirty="0"/>
          </a:p>
        </p:txBody>
      </p:sp>
      <p:sp>
        <p:nvSpPr>
          <p:cNvPr id="283" name="Google Shape;283;p19: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Tree>
    <p:extLst>
      <p:ext uri="{BB962C8B-B14F-4D97-AF65-F5344CB8AC3E}">
        <p14:creationId xmlns:p14="http://schemas.microsoft.com/office/powerpoint/2010/main" val="898335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fontScale="92500" lnSpcReduction="10000"/>
          </a:bodyPr>
          <a:lstStyle/>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As we referred to earlier, we prognosticate as physicians all the time. And prognostication provides patients and families with the information that they need and want.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Studies have shown that patients and families want information at all disease stages about many aspects of care including prognosis.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In some neurological conditions, it may not be possible to have detailed discussions with patients, and family members may be the only ones receiving and making decisions around prognostic information. When family members are designated as patient surrogates (speaking on behalf of a patient), it is important to ensure they are included in the conversation because studies have shown they often feel overwhelmed and poorly prepared when they are ultimately faced with making decisions for the patient.  Encourage families to utilize the principles of substituted judgment (speaking to what the patient likely would have wanted in a given situation) to make decisions based on the prognostic information you provide.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Even when patients and family members are both involved in discussions, what families need to feel prepared may be different from what patients need.  It is important to assess not only what they want to know but also how they wish to receive that information. Patients and family members may have different preferences around the amount and content of information shared, and may need different levels of guidance in understanding the information given and using that information to make decisions. We also want to ask patients whom they wish to be present when they’re learning this information. Some patients may prefer to be the only ones to receive this information, while others may defer entirely to their family members and prefer not to receive the information themselves at all.</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When physicians are aware of these concerns, they can ask patients and families about their preferences directly, which changes the dynamics and content of the conversation to be more useful for patients and families. It is also realistic to expect patients and families to need information repeated on multiple occasions to ensure adequate understanding.</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dirty="0"/>
          </a:p>
        </p:txBody>
      </p:sp>
      <p:sp>
        <p:nvSpPr>
          <p:cNvPr id="296" name="Google Shape;296;p20: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297" name="Google Shape;297;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dirty="0"/>
          </a:p>
        </p:txBody>
      </p:sp>
    </p:spTree>
    <p:extLst>
      <p:ext uri="{BB962C8B-B14F-4D97-AF65-F5344CB8AC3E}">
        <p14:creationId xmlns:p14="http://schemas.microsoft.com/office/powerpoint/2010/main" val="1675273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The “timing is everything” applies to discussions about prognostication as well.</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Consider asking the audience: “When do you think is the right time to start discussing prognosis with patients?” OR “How early have you begun conversations about prognosis with your patients?”</a:t>
            </a:r>
            <a:endParaRPr dirty="0"/>
          </a:p>
        </p:txBody>
      </p:sp>
      <p:sp>
        <p:nvSpPr>
          <p:cNvPr id="316" name="Google Shape;316;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dirty="0"/>
          </a:p>
        </p:txBody>
      </p:sp>
      <p:sp>
        <p:nvSpPr>
          <p:cNvPr id="317" name="Google Shape;317;p22: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Tree>
    <p:extLst>
      <p:ext uri="{BB962C8B-B14F-4D97-AF65-F5344CB8AC3E}">
        <p14:creationId xmlns:p14="http://schemas.microsoft.com/office/powerpoint/2010/main" val="2839370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Because a patient’s prognosis is dynamic and may need to be reformulated and re-discussed, there are many opportunities to have these conversations. It may be discussed near the time of diagnosis, at routine intervals, and when there are health events or changes in clinical status that change the prognostic calculation or require new decision-making.  </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For example, for a patient with ALS, prognosis may be discussed around the time the diagnosis is delivered, at occasional routine follow up appointments (checking in on the presence of advance care planning documents and inquiring about changes in care preferences), as the patient clinically nears the need to make common clinical decisions such as PEG or trach placement, at the time of hospitalizations, and as the patient appears to be reaching end-stages and may need to consider transitions in the focus of care toward comfort.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Despite evidence that patients and families generally want prognostic information, doctors tend to wait for patients or families to wait to ask about prognosis rather than offering the information themselves.</a:t>
            </a:r>
            <a:endParaRPr dirty="0"/>
          </a:p>
        </p:txBody>
      </p:sp>
      <p:sp>
        <p:nvSpPr>
          <p:cNvPr id="330" name="Google Shape;330;p24: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331" name="Google Shape;331;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dirty="0"/>
          </a:p>
        </p:txBody>
      </p:sp>
    </p:spTree>
    <p:extLst>
      <p:ext uri="{BB962C8B-B14F-4D97-AF65-F5344CB8AC3E}">
        <p14:creationId xmlns:p14="http://schemas.microsoft.com/office/powerpoint/2010/main" val="142959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Knowing that prognosis changes with time and that prognostic information needs to be discussed repeatedly, as providers we have to fight the our own discomfort with this topic and remind ourselves to address prognosis whenever appropriate/necessary, as tolerated by the individual patient.</a:t>
            </a:r>
            <a:endParaRPr dirty="0"/>
          </a:p>
        </p:txBody>
      </p:sp>
      <p:sp>
        <p:nvSpPr>
          <p:cNvPr id="340" name="Google Shape;340;p23: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341" name="Google Shape;341;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dirty="0"/>
          </a:p>
        </p:txBody>
      </p:sp>
    </p:spTree>
    <p:extLst>
      <p:ext uri="{BB962C8B-B14F-4D97-AF65-F5344CB8AC3E}">
        <p14:creationId xmlns:p14="http://schemas.microsoft.com/office/powerpoint/2010/main" val="340204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Presenter notes: Begin with reading the case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very common scenario is a prime example of the need for prognostication in the setting of acute neurologic illness. As we will discuss, the answers to questions like the one posed by this patient’s daughter are not always clear, but over the course of this talk, we will develop strategies for addressing prognostication in challenging situations.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8425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The approach presented over the next several slides was developed by neurologist Robert Holloway and colleagues. This is just one suggested approach regarding the approach to communicating prognosis, with an emphasis on patients with neurologic disease for whom the prognosis may not always be certain.</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framework includes 4 major steps: </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Formulating a prognosis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communicating the prognosis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using prognostication to guide decision-making</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Addressing prognostic uncertainty</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Let’s take a look at each step in more detail…</a:t>
            </a:r>
            <a:endParaRPr dirty="0"/>
          </a:p>
        </p:txBody>
      </p:sp>
      <p:sp>
        <p:nvSpPr>
          <p:cNvPr id="363" name="Google Shape;363;p26: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364" name="Google Shape;364;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dirty="0"/>
          </a:p>
        </p:txBody>
      </p:sp>
    </p:spTree>
    <p:extLst>
      <p:ext uri="{BB962C8B-B14F-4D97-AF65-F5344CB8AC3E}">
        <p14:creationId xmlns:p14="http://schemas.microsoft.com/office/powerpoint/2010/main" val="805873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The approach presented over the next several slides was developed by neurologist Robert Holloway and colleagues. This is just one suggested approach regarding the approach to communicating prognosis, with an emphasis on patients with neurologic disease for whom the prognosis may not always be certain.</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framework includes 4 major steps: </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Formulating a prognosis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communicating the prognosis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using prognostication to guide decision-making</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Addressing prognostic uncertainty</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Let’s take a look at each step in more detail…</a:t>
            </a:r>
            <a:endParaRPr dirty="0"/>
          </a:p>
        </p:txBody>
      </p:sp>
      <p:sp>
        <p:nvSpPr>
          <p:cNvPr id="363" name="Google Shape;363;p26: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364" name="Google Shape;364;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dirty="0"/>
          </a:p>
        </p:txBody>
      </p:sp>
    </p:spTree>
    <p:extLst>
      <p:ext uri="{BB962C8B-B14F-4D97-AF65-F5344CB8AC3E}">
        <p14:creationId xmlns:p14="http://schemas.microsoft.com/office/powerpoint/2010/main" val="222074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 </a:t>
            </a:r>
            <a:endParaRPr dirty="0"/>
          </a:p>
        </p:txBody>
      </p:sp>
      <p:sp>
        <p:nvSpPr>
          <p:cNvPr id="372" name="Google Shape;372;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6039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Start with anticipating what a patient and family will want to know. Questions that often arise include how long a patient is expected to live with an illness, and how well a patient can continue to live in the setting of their diagnosis (anticipated functional impairments, aspects of quality of life which may be lost or preserved, etc.).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Note that even for illnesses which may have a long anticipated prognosis (for instance, Parkinson’s disease), a patient may have real concerns about how well they may live with their illness (i.e. Will I retain the ability to walk independently, to communicate clearly, to live at home?).</a:t>
            </a:r>
            <a:endParaRPr dirty="0"/>
          </a:p>
        </p:txBody>
      </p:sp>
      <p:sp>
        <p:nvSpPr>
          <p:cNvPr id="386" name="Google Shape;386;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3045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When we discuss length we give patients ranges of time, leaving out numbers, unless a patient may qualify for hospice, which implies less than 6 months of life.  Giving a specific number (“you have 8 months to live”) may create distress for a patient/family, and increases our chances of being incorrect. </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Giving a range of time (“weeks to months” or “months to short years”) acknowledges the inherent uncertainty in our estimates, allowing for a range of realistic hopes and expectations while not overly fixating on one specific period of time.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Studies have shown that physicians tend to be overly optimistic in prognostic estimates – even more so when they know the patient and have an established, long-term relationship.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Predictions also tend to be more accurate the closer one is to death (called the “horizon effect”).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Predictions tend to be less accurate for physicians who have a longer and more established relationship with a patient</a:t>
            </a:r>
            <a:endParaRPr dirty="0"/>
          </a:p>
        </p:txBody>
      </p:sp>
      <p:sp>
        <p:nvSpPr>
          <p:cNvPr id="394" name="Google Shape;394;p30: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395" name="Google Shape;395;p3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dirty="0"/>
          </a:p>
        </p:txBody>
      </p:sp>
    </p:spTree>
    <p:extLst>
      <p:ext uri="{BB962C8B-B14F-4D97-AF65-F5344CB8AC3E}">
        <p14:creationId xmlns:p14="http://schemas.microsoft.com/office/powerpoint/2010/main" val="1395631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When thinking about how well a patient will live, it is important to define “good” and “bad” functional outcomes based on patient’s values and, if known, minimal acceptable outcome.  Understanding what is most important to an individual patient will allow you to tailor your prognostication to address the likelihood of retaining or regaining those most valued abilities.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You can ask the question “What abilities are so critical to your (or your loved one’s) life that you can’t imagine living without them?”</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One approach is to describe the best case, worst case, and most likely scenarios for a particular patient with a particular illness.  This approach may be less helpful when the functional outcome over time is more predictable (e.g. ALS, dementia) and more helpful when the functional outcome is uncertain (e.g. stroke with varying degrees of potential recovery of strength, language, swallowing, and ability to be independent).  We will explore this approach further later in this talk.</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Some patients near the end of life may not want prognostic information about what the end of their life is likely to look like. Others may wish to explore these possibilities in-depth in order to prepare for what may come.</a:t>
            </a:r>
            <a:endParaRPr dirty="0"/>
          </a:p>
        </p:txBody>
      </p:sp>
      <p:sp>
        <p:nvSpPr>
          <p:cNvPr id="403" name="Google Shape;403;p31: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404" name="Google Shape;404;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dirty="0"/>
          </a:p>
        </p:txBody>
      </p:sp>
    </p:spTree>
    <p:extLst>
      <p:ext uri="{BB962C8B-B14F-4D97-AF65-F5344CB8AC3E}">
        <p14:creationId xmlns:p14="http://schemas.microsoft.com/office/powerpoint/2010/main" val="2450296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Note that different patients and families will vary in how they wish to receive information, and will vary in terms of the relative weights given to survival and quality-of-life.</a:t>
            </a:r>
          </a:p>
        </p:txBody>
      </p:sp>
      <p:sp>
        <p:nvSpPr>
          <p:cNvPr id="386" name="Google Shape;386;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4002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This is where knowledge of survival data and typical disease trajectories is applied.</a:t>
            </a:r>
            <a:endParaRPr dirty="0"/>
          </a:p>
        </p:txBody>
      </p:sp>
      <p:sp>
        <p:nvSpPr>
          <p:cNvPr id="418" name="Google Shape;418;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8522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Standard life tables are available that take into account age and race and typical disease trajectories, and should be used to help anchor your prognostic estimates.</a:t>
            </a:r>
            <a:endParaRPr dirty="0"/>
          </a:p>
        </p:txBody>
      </p:sp>
      <p:sp>
        <p:nvSpPr>
          <p:cNvPr id="426" name="Google Shape;426;p34: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427" name="Google Shape;427;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dirty="0"/>
          </a:p>
        </p:txBody>
      </p:sp>
    </p:spTree>
    <p:extLst>
      <p:ext uri="{BB962C8B-B14F-4D97-AF65-F5344CB8AC3E}">
        <p14:creationId xmlns:p14="http://schemas.microsoft.com/office/powerpoint/2010/main" val="3212339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36867"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normAutofit/>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endParaRPr lang="en-GB" dirty="0">
              <a:latin typeface="Arial" pitchFamily="-104" charset="0"/>
              <a:ea typeface="ＭＳ Ｐゴシック" pitchFamily="-104" charset="-128"/>
              <a:cs typeface="ＭＳ Ｐゴシック" pitchFamily="-104" charset="-128"/>
            </a:endParaRPr>
          </a:p>
          <a:p>
            <a:pPr marL="171450" lvl="0" indent="-171450" algn="l" rtl="0">
              <a:lnSpc>
                <a:spcPct val="100000"/>
              </a:lnSpc>
              <a:spcBef>
                <a:spcPts val="0"/>
              </a:spcBef>
              <a:spcAft>
                <a:spcPts val="0"/>
              </a:spcAft>
              <a:buSzPts val="1400"/>
              <a:buFont typeface="Arial" panose="020B0604020202020204" pitchFamily="34" charset="0"/>
              <a:buChar char="•"/>
            </a:pPr>
            <a:r>
              <a:rPr lang="en-US" dirty="0"/>
              <a:t>Let’s take a look at some of the common disease trajectories in neurological illnesses in more detail.</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In this first graph (top left) you see a short, predictable decline before death. This is commonly seen in cancer and ALS.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In the second graph (top right) you see patients who get acutely ill, often requiring hospitalization, with improvement but an overall decline in their baseline function until death. These recurrences represent organ failure and relapses such as in multiple sclerosis and epilepsy.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In the third graph (bottom left), you see a prolonged dwindling trajectory that is associated with dementia, frailty, and other neurodegenerative conditions like Parkinson’s disease.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 last graph (bottom right) is when patients have a diseases with neurologic emergencies. Most of these are patients with stroke, hypoxic ischemic encephalopathy, and traumatic brain injury who present with severe neurologic symptoms. </a:t>
            </a:r>
          </a:p>
        </p:txBody>
      </p:sp>
    </p:spTree>
    <p:extLst>
      <p:ext uri="{BB962C8B-B14F-4D97-AF65-F5344CB8AC3E}">
        <p14:creationId xmlns:p14="http://schemas.microsoft.com/office/powerpoint/2010/main" val="324995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8760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Once you have reviewed the data to develop an initial prognostic estimate, it is important to tailor your prognosis to the individual patient and family. This is where the art of medicine comes in.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Being able to apply the best available evidence to the individual patient requires taking into consideration your patients’ signs, symptoms, comorbidities, attitudes, etc.</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Consider using median survival estimates and ranges, and consider patient-specific factors that may make prognosis better or worse.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Audience question: What patient-specific factors may make prognosis better (e.g. young age, baseline good physical or cognitive health)? What patient-specific factors may make prognosis worse (e.g. significant comorbidities, baseline functional impairment prior to onset of neurologic illness in question).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It is important to use prognostic indices and web-based tools with caution because they were not designed for individualized decision-making.</a:t>
            </a:r>
            <a:endParaRPr dirty="0"/>
          </a:p>
        </p:txBody>
      </p:sp>
      <p:sp>
        <p:nvSpPr>
          <p:cNvPr id="457" name="Google Shape;457;p3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458" name="Google Shape;458;p3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dirty="0"/>
          </a:p>
        </p:txBody>
      </p:sp>
    </p:spTree>
    <p:extLst>
      <p:ext uri="{BB962C8B-B14F-4D97-AF65-F5344CB8AC3E}">
        <p14:creationId xmlns:p14="http://schemas.microsoft.com/office/powerpoint/2010/main" val="12229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In the last 6 months of life, patients have more common/predictable symptoms.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Changes in nutritional status, physical function, and cognition provide important prognostic information, as all of these will tend to decline in the last months of life.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Hospice referral guidelines may also help assess for short prognosis of less than 6 months in the setting of specific illnesses, though it should be noted that these are imperfect tools which themselves may over- or under-predict survival.</a:t>
            </a:r>
            <a:endParaRPr dirty="0"/>
          </a:p>
        </p:txBody>
      </p:sp>
      <p:sp>
        <p:nvSpPr>
          <p:cNvPr id="466" name="Google Shape;466;p38: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467" name="Google Shape;467;p3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dirty="0"/>
          </a:p>
        </p:txBody>
      </p:sp>
    </p:spTree>
    <p:extLst>
      <p:ext uri="{BB962C8B-B14F-4D97-AF65-F5344CB8AC3E}">
        <p14:creationId xmlns:p14="http://schemas.microsoft.com/office/powerpoint/2010/main" val="4228813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Another way of considering prognosis when you are feeling uncertain is to ask yourself the “surprise question,” which is: “Would I be surprised if this patient died in the next year?”</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In studies of cancer patients, this question was shown to be more predictive of prognosis than age or type or stage of cancer. Only a small percentage of patients who received a “yes” died in the specified time frame.</a:t>
            </a:r>
            <a:endParaRPr dirty="0"/>
          </a:p>
        </p:txBody>
      </p:sp>
      <p:sp>
        <p:nvSpPr>
          <p:cNvPr id="490" name="Google Shape;490;p40: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491" name="Google Shape;491;p4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dirty="0"/>
          </a:p>
        </p:txBody>
      </p:sp>
    </p:spTree>
    <p:extLst>
      <p:ext uri="{BB962C8B-B14F-4D97-AF65-F5344CB8AC3E}">
        <p14:creationId xmlns:p14="http://schemas.microsoft.com/office/powerpoint/2010/main" val="3687810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Lastly, let’s talk about de-biasing when prognosticating.</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 first step is to take a personal “time-out” to recognize one’s own personal biases.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In the next few slides, we’ll review different types of biases, possible causes, and how to address them.</a:t>
            </a:r>
            <a:endParaRPr dirty="0"/>
          </a:p>
        </p:txBody>
      </p:sp>
      <p:sp>
        <p:nvSpPr>
          <p:cNvPr id="507" name="Google Shape;507;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1844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If your bias is that your prognostic estimate is too narrow, it may be because you are relying on subjective information and are too confident in your prediction.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Ways to address this bias include reviewing evidence from life tables and the literature to minimize subjective information, think about prognosis in ranges of time instead of specific amounts of time. Lastly, rely on your colleagues’ expertise and experience by asking for a second opinion.</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332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Another bias may be that you have too much uncertainty and this may be because you are relying on subjective estimates or limited experience with the clinical condition.</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How can you reduce this? Similar to managing bias that comes from being too narrow. Use objective information, use prognostic ranges, and a second opinion may help.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2191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As we mentioned earlier in the talk, physicians may be overly optimistic when prognosticating, especially when discussing life expectancy and future outcome predictions.  Aggressive treatment is actively encouraged at a system-level, adding another layer of complexity.</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 self “time-out,” like we spoke about earlier increases self-awareness of bias. Recognize system-level biases and consider exceptions in prognosis.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2762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The last bias we’ll discuss is the pessimistic prediction.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type of bias most often surfaces when prognostication involves having to assess a functional or cognitive deficit’s impact on a patient’s quality of life. Using published mortality estimates can make one’s timing off. And opposite to the previous bias, pessimistic prediction can occur when there are incentives favoring less aggressive treatments at the system level.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Many of the similar techniques that we have talked about for other biases can reduce this error as well.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531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4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fontScale="92500"/>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In addition to biases we have discussed, there are other factors to keep in mind when prognosticating. It is important to consider 2 more nuanced concepts. </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Self-fulfilling prophesy: When a poor prognosis is expected, physicians or patients/families may choose to de-escalate interventions early. In this setting, a patient may die before they have had a chance for maximal improvement.  Although this choice may absolutely be appropriate for an individual patient, it may also influence data if that patient outcome is included in a study. This is what we call a self-fulfilling prophecy. If a patient has a disease with more prognostic uncertainty, it is important to consider that some of the mortality data available may in part reflect earlier deaths due to limitations of interventions.  The extent to which the self-fulfilling prophesy influences data and outcomes is unknown, though it is often acknowledged in the setting of outcomes research for severe stroke and post-anoxic coma, among other diseases.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Disability paradox: Healthy patients tend to rate their </a:t>
            </a:r>
            <a:r>
              <a:rPr lang="en-US" i="1" dirty="0"/>
              <a:t>imagined </a:t>
            </a:r>
            <a:r>
              <a:rPr lang="en-US" dirty="0"/>
              <a:t>quality of life with a disability as lower than actual patients with that disability rate their quality of life.  Healthy patients may use these assumptions when voicing their preferences for future healthcare decisions, including the choice not to receive life-sustaining treatments in the setting of significant disability.  However, studies have shown that up to a certain point, individuals may be more able to cope with actual disability than expected. This is what is the disability paradox is. When physicians and surrogates make judgements about the acceptability of expected outcomes, these decisions should absolutely be based on the patient’s previously stated values and minimal acceptable outcomes, but we should keep in mind that the ability to adapt to disability sometimes exceeds expectations.</a:t>
            </a:r>
            <a:endParaRPr dirty="0"/>
          </a:p>
        </p:txBody>
      </p:sp>
      <p:sp>
        <p:nvSpPr>
          <p:cNvPr id="544" name="Google Shape;544;p4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545" name="Google Shape;545;p4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dirty="0"/>
          </a:p>
        </p:txBody>
      </p:sp>
    </p:spTree>
    <p:extLst>
      <p:ext uri="{BB962C8B-B14F-4D97-AF65-F5344CB8AC3E}">
        <p14:creationId xmlns:p14="http://schemas.microsoft.com/office/powerpoint/2010/main" val="2783899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We’ve talked about a formulating a prognosis, now let’s talk about a way to communicate prognosis.</a:t>
            </a:r>
          </a:p>
        </p:txBody>
      </p:sp>
      <p:sp>
        <p:nvSpPr>
          <p:cNvPr id="363" name="Google Shape;363;p26: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364" name="Google Shape;364;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dirty="0"/>
          </a:p>
        </p:txBody>
      </p:sp>
    </p:spTree>
    <p:extLst>
      <p:ext uri="{BB962C8B-B14F-4D97-AF65-F5344CB8AC3E}">
        <p14:creationId xmlns:p14="http://schemas.microsoft.com/office/powerpoint/2010/main" val="90472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dirty="0"/>
              <a:t>While prognostication can seem like a daunting task, especially when one thinks about it as an act of predicting or prophesying the future, it is a critical step toward fully engaging with our patients and their families. </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panose="020B0604020202020204" pitchFamily="34" charset="0"/>
              <a:buChar char="•"/>
              <a:tabLst/>
              <a:defRPr/>
            </a:pPr>
            <a:r>
              <a:rPr lang="en-US" dirty="0"/>
              <a:t>As physicians, we’re asked to make predictions all the time. Not just about the likelihood of survival in the context of illness but about disease progression, the possible disability illnesses may cause, and how that disability may to improve or worsen with time.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endParaRPr dirty="0"/>
          </a:p>
        </p:txBody>
      </p:sp>
      <p:sp>
        <p:nvSpPr>
          <p:cNvPr id="156" name="Google Shape;156;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
        <p:nvSpPr>
          <p:cNvPr id="157" name="Google Shape;157;p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Tree>
    <p:extLst>
      <p:ext uri="{BB962C8B-B14F-4D97-AF65-F5344CB8AC3E}">
        <p14:creationId xmlns:p14="http://schemas.microsoft.com/office/powerpoint/2010/main" val="1536238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Let’s start with reviewing communication techniques.</a:t>
            </a:r>
          </a:p>
          <a:p>
            <a:pPr marL="0" lvl="0" indent="0" algn="l" rtl="0">
              <a:lnSpc>
                <a:spcPct val="100000"/>
              </a:lnSpc>
              <a:spcBef>
                <a:spcPts val="0"/>
              </a:spcBef>
              <a:spcAft>
                <a:spcPts val="0"/>
              </a:spcAft>
              <a:buSzPts val="1400"/>
              <a:buNone/>
            </a:pPr>
            <a:endParaRPr dirty="0"/>
          </a:p>
        </p:txBody>
      </p:sp>
      <p:sp>
        <p:nvSpPr>
          <p:cNvPr id="372" name="Google Shape;372;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6652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Start with engaging with the patient and other providers. Connecting with other providers ensures consistency in the message being conveyed to the patient.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Begin with clarifying with patients/families whether or not they want to know the prognosis, how/when they wish to receive the information, and who they would like to be present for that discussion. It is important to ask permission to talk about this concept with the patient and their family.  It is best to be direct when asking these questions. </a:t>
            </a:r>
            <a:endParaRPr dirty="0"/>
          </a:p>
        </p:txBody>
      </p:sp>
      <p:sp>
        <p:nvSpPr>
          <p:cNvPr id="564" name="Google Shape;564;p50: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565" name="Google Shape;565;p5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dirty="0"/>
          </a:p>
        </p:txBody>
      </p:sp>
    </p:spTree>
    <p:extLst>
      <p:ext uri="{BB962C8B-B14F-4D97-AF65-F5344CB8AC3E}">
        <p14:creationId xmlns:p14="http://schemas.microsoft.com/office/powerpoint/2010/main" val="3138591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5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Next, let’s talk about how to provide information.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There are useful structures for describing prognosis -- two of these are the caveat-ballpark-exceptions approach, and the approach of reviewing the best case, worst case, and most likely scenarios. We’ll discuss these techniques in more detail in the next slides.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When delivering the information, it is important to warn the patient and family that you will be discussing prognosis and may be delivering difficult news. Phrases such as, “I wish I had better news,” or “I have some information to share with you that may be difficult to hear.” Beginning with asking permission to disclose information is very important and can be used as another warning method.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Common general approaches that may be useful in prognostic communication are SPIKES, Ask-Tell-As, and REMAP. These are discussed in detail in the Communication</a:t>
            </a:r>
            <a:r>
              <a:rPr lang="en-US" baseline="0" dirty="0"/>
              <a:t> and Delivering Difficult News module</a:t>
            </a:r>
            <a:r>
              <a:rPr lang="en-US" dirty="0"/>
              <a:t>, and will not be addressed here.</a:t>
            </a:r>
            <a:endParaRPr dirty="0"/>
          </a:p>
        </p:txBody>
      </p:sp>
      <p:sp>
        <p:nvSpPr>
          <p:cNvPr id="582" name="Google Shape;582;p52: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583" name="Google Shape;583;p5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dirty="0"/>
          </a:p>
        </p:txBody>
      </p:sp>
    </p:spTree>
    <p:extLst>
      <p:ext uri="{BB962C8B-B14F-4D97-AF65-F5344CB8AC3E}">
        <p14:creationId xmlns:p14="http://schemas.microsoft.com/office/powerpoint/2010/main" val="2194384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62cc13780e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62cc13780e_0_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Let’s walk through the caveat-ballpark-exception tool step by step for telling a patient how long they may live.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First, start with the caveat with a statement of “It is impossible to predict for any individual with certainty, but…”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Then, provide a ballpark of time, “the average person with your illness will live (hours to days, days to weeks, weeks to months, months to years…)” followed by “treatment, if it works, might extend that time by X amount of time).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It is then important to follow this by explaining about exceptions to provide patients and families with the opportunity to have more information. </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Here is an example of using caveat-ballpark-exceptions to talk about prognosis in terms of “how long” a patient may have to live.</a:t>
            </a:r>
            <a:endParaRPr dirty="0"/>
          </a:p>
        </p:txBody>
      </p:sp>
      <p:sp>
        <p:nvSpPr>
          <p:cNvPr id="600" name="Google Shape;600;g62cc13780e_0_6:notes"/>
          <p:cNvSpPr txBox="1">
            <a:spLocks noGrp="1"/>
          </p:cNvSpPr>
          <p:nvPr>
            <p:ph type="dt" idx="10"/>
          </p:nvPr>
        </p:nvSpPr>
        <p:spPr>
          <a:xfrm>
            <a:off x="3970938" y="0"/>
            <a:ext cx="3037800" cy="46470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601" name="Google Shape;601;g62cc13780e_0_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dirty="0"/>
          </a:p>
        </p:txBody>
      </p:sp>
    </p:spTree>
    <p:extLst>
      <p:ext uri="{BB962C8B-B14F-4D97-AF65-F5344CB8AC3E}">
        <p14:creationId xmlns:p14="http://schemas.microsoft.com/office/powerpoint/2010/main" val="398513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62cc13780e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62cc13780e_0_1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400"/>
              <a:buFont typeface="Arial" panose="020B0604020202020204" pitchFamily="34" charset="0"/>
              <a:buChar char="•"/>
            </a:pPr>
            <a:r>
              <a:rPr lang="en-US" dirty="0"/>
              <a:t>Here is an example of using caveat-ballpark-exceptions to talk about prognosis in terms of “how well” a patient may live.</a:t>
            </a:r>
            <a:endParaRPr dirty="0"/>
          </a:p>
        </p:txBody>
      </p:sp>
      <p:sp>
        <p:nvSpPr>
          <p:cNvPr id="618" name="Google Shape;618;g62cc13780e_0_14:notes"/>
          <p:cNvSpPr txBox="1">
            <a:spLocks noGrp="1"/>
          </p:cNvSpPr>
          <p:nvPr>
            <p:ph type="dt" idx="10"/>
          </p:nvPr>
        </p:nvSpPr>
        <p:spPr>
          <a:xfrm>
            <a:off x="3970938" y="0"/>
            <a:ext cx="3037800" cy="46470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619" name="Google Shape;619;g62cc13780e_0_1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dirty="0"/>
          </a:p>
        </p:txBody>
      </p:sp>
    </p:spTree>
    <p:extLst>
      <p:ext uri="{BB962C8B-B14F-4D97-AF65-F5344CB8AC3E}">
        <p14:creationId xmlns:p14="http://schemas.microsoft.com/office/powerpoint/2010/main" val="876884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62cc13780e_0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62cc13780e_0_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Let’s walk through the best case, worst case, most likely scenario approach as well.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In general, we begin with the best and worst case as a frame, then present the most likely outcome, which most often lies between the two.</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When framing potential outcomes in this fashion, it is important to note anticipated setbacks, and also discuss what interventions may be required along the way if aggressive treatment is desired.</a:t>
            </a:r>
            <a:endParaRPr dirty="0"/>
          </a:p>
        </p:txBody>
      </p:sp>
      <p:sp>
        <p:nvSpPr>
          <p:cNvPr id="627" name="Google Shape;627;g62cc13780e_0_22:notes"/>
          <p:cNvSpPr txBox="1">
            <a:spLocks noGrp="1"/>
          </p:cNvSpPr>
          <p:nvPr>
            <p:ph type="dt" idx="10"/>
          </p:nvPr>
        </p:nvSpPr>
        <p:spPr>
          <a:xfrm>
            <a:off x="3970938" y="0"/>
            <a:ext cx="3037800" cy="46470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628" name="Google Shape;628;g62cc13780e_0_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dirty="0"/>
          </a:p>
        </p:txBody>
      </p:sp>
    </p:spTree>
    <p:extLst>
      <p:ext uri="{BB962C8B-B14F-4D97-AF65-F5344CB8AC3E}">
        <p14:creationId xmlns:p14="http://schemas.microsoft.com/office/powerpoint/2010/main" val="4136514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62cc13780e_0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62cc13780e_0_3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Here is an example of best case, worst case, most likely, applied to a patient with an uncertain prognosis.</a:t>
            </a:r>
            <a:endParaRPr dirty="0"/>
          </a:p>
        </p:txBody>
      </p:sp>
      <p:sp>
        <p:nvSpPr>
          <p:cNvPr id="636" name="Google Shape;636;g62cc13780e_0_30:notes"/>
          <p:cNvSpPr txBox="1">
            <a:spLocks noGrp="1"/>
          </p:cNvSpPr>
          <p:nvPr>
            <p:ph type="dt" idx="10"/>
          </p:nvPr>
        </p:nvSpPr>
        <p:spPr>
          <a:xfrm>
            <a:off x="3970938" y="0"/>
            <a:ext cx="3037800" cy="46470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637" name="Google Shape;637;g62cc13780e_0_3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dirty="0"/>
          </a:p>
        </p:txBody>
      </p:sp>
    </p:spTree>
    <p:extLst>
      <p:ext uri="{BB962C8B-B14F-4D97-AF65-F5344CB8AC3E}">
        <p14:creationId xmlns:p14="http://schemas.microsoft.com/office/powerpoint/2010/main" val="3592468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5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After delivering difficult news, it is important to know how to respond to a patient/caregiver’s response.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Patients and families will likely become emotional and it is important to be ready to respond with empathy.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common mnemonic for how to respond is with NURSE statements. These are reviewed in more detail in the Communication and Delivering Difficult</a:t>
            </a:r>
            <a:r>
              <a:rPr lang="en-US" baseline="0" dirty="0"/>
              <a:t> News</a:t>
            </a:r>
            <a:r>
              <a:rPr lang="en-US" dirty="0"/>
              <a:t> module, and will not be reviewed in detail here. </a:t>
            </a:r>
            <a:endParaRPr dirty="0"/>
          </a:p>
        </p:txBody>
      </p:sp>
      <p:sp>
        <p:nvSpPr>
          <p:cNvPr id="654" name="Google Shape;654;p56: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655" name="Google Shape;655;p5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dirty="0"/>
          </a:p>
        </p:txBody>
      </p:sp>
    </p:spTree>
    <p:extLst>
      <p:ext uri="{BB962C8B-B14F-4D97-AF65-F5344CB8AC3E}">
        <p14:creationId xmlns:p14="http://schemas.microsoft.com/office/powerpoint/2010/main" val="3729785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5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The last step in communication is framing the conversation.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When you frame the conversation you take note of verbal and nonverbal responses such as body language and facial expressions. Ensure that you recognize your own bias and emotions and try to remain flexible. If you see the patient and family are overwhelmed, you may need to deliver less information during this conversation.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Instead, tending to the patient and family’s emotions may take precedence and it is ok to leave information out and be less thorough knowing that follow up conversations will occur. </a:t>
            </a:r>
            <a:endParaRPr dirty="0"/>
          </a:p>
        </p:txBody>
      </p:sp>
      <p:sp>
        <p:nvSpPr>
          <p:cNvPr id="672" name="Google Shape;672;p58: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673" name="Google Shape;673;p5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dirty="0"/>
          </a:p>
        </p:txBody>
      </p:sp>
    </p:spTree>
    <p:extLst>
      <p:ext uri="{BB962C8B-B14F-4D97-AF65-F5344CB8AC3E}">
        <p14:creationId xmlns:p14="http://schemas.microsoft.com/office/powerpoint/2010/main" val="31182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So now that you’ve had this important conversation and provided the patient with prognostic information, how do you continue to provide support to the patient and their family in order to help them navigate the decision-making process?</a:t>
            </a:r>
          </a:p>
        </p:txBody>
      </p:sp>
      <p:sp>
        <p:nvSpPr>
          <p:cNvPr id="363" name="Google Shape;363;p26: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364" name="Google Shape;364;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dirty="0"/>
          </a:p>
        </p:txBody>
      </p:sp>
    </p:spTree>
    <p:extLst>
      <p:ext uri="{BB962C8B-B14F-4D97-AF65-F5344CB8AC3E}">
        <p14:creationId xmlns:p14="http://schemas.microsoft.com/office/powerpoint/2010/main" val="180666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When we discuss possible effects or side effects of treatments we prescribe, and the future financial costs of an illness to a patient/family and to our institutions, we’re also making predictions.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These predictions are forms of prognostication.  Glare and colleagues refer to these as the “5 D’s” of prognostication, and all present their own challenges.</a:t>
            </a:r>
            <a:endParaRPr dirty="0"/>
          </a:p>
        </p:txBody>
      </p:sp>
      <p:sp>
        <p:nvSpPr>
          <p:cNvPr id="169" name="Google Shape;169;p8: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170" name="Google Shape;170;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extLst>
      <p:ext uri="{BB962C8B-B14F-4D97-AF65-F5344CB8AC3E}">
        <p14:creationId xmlns:p14="http://schemas.microsoft.com/office/powerpoint/2010/main" val="41699950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5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It is ok and important to be hopeful and share this with the patient. Although patients may be hoping for things that are no longer achievable (for instance, a cure or many more years to live), you may be able to help them identify new things to hope for (such as maintaining independence as long as possible, living to see a particular achievable milestone such as a child’s graduation, or experiencing a dignified and peaceful death). Patient values can inform these hopes. Also addressing what patients are most worried about can provide relief. </a:t>
            </a:r>
            <a:endParaRPr lang="en-US" i="0" u="none" strike="noStrike" cap="none" dirty="0">
              <a:solidFill>
                <a:schemeClr val="dk1"/>
              </a:solidFill>
            </a:endParaRPr>
          </a:p>
          <a:p>
            <a:pPr marL="171450" lvl="0" indent="-171450" algn="l" rtl="0">
              <a:lnSpc>
                <a:spcPct val="100000"/>
              </a:lnSpc>
              <a:spcBef>
                <a:spcPts val="0"/>
              </a:spcBef>
              <a:spcAft>
                <a:spcPts val="0"/>
              </a:spcAft>
              <a:buSzPts val="1400"/>
              <a:buFont typeface="Arial" panose="020B0604020202020204" pitchFamily="34" charset="0"/>
              <a:buChar char="•"/>
            </a:pPr>
            <a:r>
              <a:rPr lang="en-US" i="0" u="none" strike="noStrike" cap="none" dirty="0">
                <a:solidFill>
                  <a:schemeClr val="dk1"/>
                </a:solidFill>
              </a:rPr>
              <a:t>Helping patients and families discuss important decisions that may need to be made now that they know the potential prognosis can provide relief. It may be appropriate to discuss these decisions at the time of prognostic disclosure, or at a separate meeting.  It is important to </a:t>
            </a:r>
            <a:r>
              <a:rPr lang="en-US" dirty="0"/>
              <a:t>help family keep anticipated prognosis in mind when navigating these decisions  It is also the clinician’s role to consider the anticipated prognosis in comparison with the patient’s values and acceptable outcomes, in order to engage in shared-decision making with patients and families.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Remember to reach out to other members of your team if families may benefit from their support, and consider a palliative care consult if you need help guiding families through this process. </a:t>
            </a:r>
            <a:endParaRPr dirty="0"/>
          </a:p>
        </p:txBody>
      </p:sp>
      <p:sp>
        <p:nvSpPr>
          <p:cNvPr id="681" name="Google Shape;681;p5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dirty="0"/>
          </a:p>
        </p:txBody>
      </p:sp>
      <p:sp>
        <p:nvSpPr>
          <p:cNvPr id="682" name="Google Shape;682;p59: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Tree>
    <p:extLst>
      <p:ext uri="{BB962C8B-B14F-4D97-AF65-F5344CB8AC3E}">
        <p14:creationId xmlns:p14="http://schemas.microsoft.com/office/powerpoint/2010/main" val="145546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lang="en-US" dirty="0"/>
          </a:p>
        </p:txBody>
      </p:sp>
      <p:sp>
        <p:nvSpPr>
          <p:cNvPr id="363" name="Google Shape;363;p26: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364" name="Google Shape;364;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dirty="0"/>
          </a:p>
        </p:txBody>
      </p:sp>
    </p:spTree>
    <p:extLst>
      <p:ext uri="{BB962C8B-B14F-4D97-AF65-F5344CB8AC3E}">
        <p14:creationId xmlns:p14="http://schemas.microsoft.com/office/powerpoint/2010/main" val="840208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6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When there is prognostic uncertainty, which is common especially in neurologic diseases, simply acknowledging this uncertainty can be very powerful. Be willing to say “I don’t know” but also affirm commitment to traversing the unknown path alongside the patient.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Disclosing best case, worst case, most likely scenarios rather than absolute prognostic assessment, and offering time-limited trials to see how close a patient can get to an acceptable outcome, can be very helpful for balancing hope and realism, allowing patients to “hope for the best, and prepare for the worst.”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Example of a time-limited trial: for a patient with uncertain prognosis after a severe ischemic stroke, a provider may offer a 6 month trial of life-sustaining therapy such as trach and PEG, with a plan to reassess progress toward the patient’s specific minimal acceptable outcome at that time.  The provider should inform family at the outset that, if the patient is not making significant improvement toward an acceptable outcome by that time, or if he/she experiences significant setbacks along the way, it may be appropriate to discontinue these life-sustaining treatments in favor of a comfort-focused approach at that time. This gives families a proactive plan to allow for maximal possible recovery, while framing these interventions and their appropriateness in terms of what the patient values.</a:t>
            </a:r>
            <a:endParaRPr dirty="0"/>
          </a:p>
        </p:txBody>
      </p:sp>
      <p:sp>
        <p:nvSpPr>
          <p:cNvPr id="696" name="Google Shape;696;p60: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697" name="Google Shape;697;p6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dirty="0"/>
          </a:p>
        </p:txBody>
      </p:sp>
    </p:spTree>
    <p:extLst>
      <p:ext uri="{BB962C8B-B14F-4D97-AF65-F5344CB8AC3E}">
        <p14:creationId xmlns:p14="http://schemas.microsoft.com/office/powerpoint/2010/main" val="25027573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6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Now that we have talked about techniques, let’s build some skills with practice! Allow at least 15-20 minutes</a:t>
            </a:r>
            <a:r>
              <a:rPr lang="en-US" baseline="0" dirty="0"/>
              <a:t> for the role play activity.</a:t>
            </a:r>
            <a:endParaRPr dirty="0"/>
          </a:p>
        </p:txBody>
      </p:sp>
      <p:sp>
        <p:nvSpPr>
          <p:cNvPr id="705" name="Google Shape;705;p6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dirty="0"/>
          </a:p>
        </p:txBody>
      </p:sp>
      <p:sp>
        <p:nvSpPr>
          <p:cNvPr id="706" name="Google Shape;706;p61: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Tree>
    <p:extLst>
      <p:ext uri="{BB962C8B-B14F-4D97-AF65-F5344CB8AC3E}">
        <p14:creationId xmlns:p14="http://schemas.microsoft.com/office/powerpoint/2010/main" val="1745999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6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Ask the audience now to split into teams of two. One person will be the physician and</a:t>
            </a:r>
            <a:r>
              <a:rPr lang="en-US" baseline="0" dirty="0"/>
              <a:t> one person will be the child of Mr. H</a:t>
            </a:r>
            <a:r>
              <a:rPr lang="en-US" dirty="0"/>
              <a:t>.</a:t>
            </a:r>
            <a:r>
              <a:rPr lang="en-US" baseline="0" dirty="0"/>
              <a:t> </a:t>
            </a:r>
          </a:p>
          <a:p>
            <a:pPr marL="171450" lvl="0" indent="-171450" algn="l" rtl="0">
              <a:lnSpc>
                <a:spcPct val="100000"/>
              </a:lnSpc>
              <a:spcBef>
                <a:spcPts val="0"/>
              </a:spcBef>
              <a:spcAft>
                <a:spcPts val="0"/>
              </a:spcAft>
              <a:buSzPts val="1400"/>
              <a:buFont typeface="Arial" panose="020B0604020202020204" pitchFamily="34" charset="0"/>
              <a:buChar char="•"/>
            </a:pPr>
            <a:r>
              <a:rPr lang="en-US" baseline="0" dirty="0"/>
              <a:t>In this role play, the provider </a:t>
            </a:r>
            <a:r>
              <a:rPr lang="en-US" dirty="0"/>
              <a:t>will practice saying key phrases to</a:t>
            </a:r>
            <a:r>
              <a:rPr lang="en-US" baseline="0" dirty="0"/>
              <a:t> </a:t>
            </a:r>
            <a:r>
              <a:rPr lang="en-US" dirty="0"/>
              <a:t>deliver prognosis information. The</a:t>
            </a:r>
            <a:r>
              <a:rPr lang="en-US" baseline="0" dirty="0"/>
              <a:t> daughter/son </a:t>
            </a:r>
            <a:r>
              <a:rPr lang="en-US" dirty="0"/>
              <a:t>will practice listening to see how it feels to be on the receiving end.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At the end you’ll have an opportunity to provide feedback to each other.</a:t>
            </a:r>
            <a:endParaRPr dirty="0"/>
          </a:p>
        </p:txBody>
      </p:sp>
      <p:sp>
        <p:nvSpPr>
          <p:cNvPr id="718" name="Google Shape;718;p62: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719" name="Google Shape;719;p6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dirty="0"/>
          </a:p>
        </p:txBody>
      </p:sp>
    </p:spTree>
    <p:extLst>
      <p:ext uri="{BB962C8B-B14F-4D97-AF65-F5344CB8AC3E}">
        <p14:creationId xmlns:p14="http://schemas.microsoft.com/office/powerpoint/2010/main" val="724129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Let’s review the case we read at the beginning of this talk.</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58587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Let’s review the case we read at the beginning of this talk.</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8679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6360c9725c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g6360c9725c_0_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747" name="Google Shape;747;g6360c9725c_0_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61</a:t>
            </a:fld>
            <a:endParaRPr dirty="0"/>
          </a:p>
        </p:txBody>
      </p:sp>
    </p:spTree>
    <p:extLst>
      <p:ext uri="{BB962C8B-B14F-4D97-AF65-F5344CB8AC3E}">
        <p14:creationId xmlns:p14="http://schemas.microsoft.com/office/powerpoint/2010/main" val="38624856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6360c9725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6360c9725c_0_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754" name="Google Shape;754;g6360c9725c_0_1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dirty="0"/>
          </a:p>
        </p:txBody>
      </p:sp>
    </p:spTree>
    <p:extLst>
      <p:ext uri="{BB962C8B-B14F-4D97-AF65-F5344CB8AC3E}">
        <p14:creationId xmlns:p14="http://schemas.microsoft.com/office/powerpoint/2010/main" val="14283175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635daea18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g635daea186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761" name="Google Shape;761;g635daea186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dirty="0"/>
          </a:p>
        </p:txBody>
      </p:sp>
    </p:spTree>
    <p:extLst>
      <p:ext uri="{BB962C8B-B14F-4D97-AF65-F5344CB8AC3E}">
        <p14:creationId xmlns:p14="http://schemas.microsoft.com/office/powerpoint/2010/main" val="161295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Given that prognostication is such a challenging task, why bother to attempt to prognosticate at all?</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In this section, we will not only discuss why prognostication is important, but why doctors, and neurologists in particular, find it so difficult.</a:t>
            </a:r>
            <a:endParaRPr dirty="0"/>
          </a:p>
        </p:txBody>
      </p:sp>
      <p:sp>
        <p:nvSpPr>
          <p:cNvPr id="192" name="Google Shape;192;p10: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193" name="Google Shape;193;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extLst>
      <p:ext uri="{BB962C8B-B14F-4D97-AF65-F5344CB8AC3E}">
        <p14:creationId xmlns:p14="http://schemas.microsoft.com/office/powerpoint/2010/main" val="24262514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6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dirty="0"/>
          </a:p>
        </p:txBody>
      </p:sp>
      <p:sp>
        <p:nvSpPr>
          <p:cNvPr id="768" name="Google Shape;768;p65: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769" name="Google Shape;769;p6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dirty="0"/>
          </a:p>
        </p:txBody>
      </p:sp>
    </p:spTree>
    <p:extLst>
      <p:ext uri="{BB962C8B-B14F-4D97-AF65-F5344CB8AC3E}">
        <p14:creationId xmlns:p14="http://schemas.microsoft.com/office/powerpoint/2010/main" val="4237862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BC82E-BFBE-42F2-B435-8F8C8899303D}" type="slidenum">
              <a:rPr lang="en-US" smtClean="0"/>
              <a:pPr/>
              <a:t>65</a:t>
            </a:fld>
            <a:endParaRPr lang="en-US" dirty="0"/>
          </a:p>
        </p:txBody>
      </p:sp>
    </p:spTree>
    <p:extLst>
      <p:ext uri="{BB962C8B-B14F-4D97-AF65-F5344CB8AC3E}">
        <p14:creationId xmlns:p14="http://schemas.microsoft.com/office/powerpoint/2010/main" val="2211071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BC82E-BFBE-42F2-B435-8F8C8899303D}" type="slidenum">
              <a:rPr lang="en-US" smtClean="0"/>
              <a:pPr/>
              <a:t>66</a:t>
            </a:fld>
            <a:endParaRPr lang="en-US" dirty="0"/>
          </a:p>
        </p:txBody>
      </p:sp>
    </p:spTree>
    <p:extLst>
      <p:ext uri="{BB962C8B-B14F-4D97-AF65-F5344CB8AC3E}">
        <p14:creationId xmlns:p14="http://schemas.microsoft.com/office/powerpoint/2010/main" val="167979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Prognostication allows clinicians</a:t>
            </a:r>
            <a:r>
              <a:rPr lang="en-US" baseline="0" dirty="0"/>
              <a:t> </a:t>
            </a:r>
            <a:r>
              <a:rPr lang="en-US" dirty="0"/>
              <a:t>to assess the appropriateness of interventions such as surgery, radiation, chemotherapy, or hospice referral. For example, you may not recommend</a:t>
            </a:r>
            <a:r>
              <a:rPr lang="en-US" baseline="0" dirty="0"/>
              <a:t> an intensive surgery for your patient if you anticipate their life expectancy is on the order of days or weeks.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Prognostication</a:t>
            </a:r>
            <a:r>
              <a:rPr lang="en-US" baseline="0" dirty="0"/>
              <a:t> </a:t>
            </a:r>
            <a:r>
              <a:rPr lang="en-US" dirty="0"/>
              <a:t>enables clinicians, patients, and families to successfully engage in informed shared medical decision-making around ongoing treatment.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It also allows patients and families to make decisions such as: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when to have important conversations and how to spend time together</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when and how to engage in financial planning, funeral planning</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whether to begin or complete legacy work </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where a patient would like to spend the end of his/her life, and whether this will be feasible</a:t>
            </a:r>
            <a:endParaRPr dirty="0"/>
          </a:p>
        </p:txBody>
      </p:sp>
      <p:sp>
        <p:nvSpPr>
          <p:cNvPr id="201" name="Google Shape;201;p11: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202" name="Google Shape;202;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extLst>
      <p:ext uri="{BB962C8B-B14F-4D97-AF65-F5344CB8AC3E}">
        <p14:creationId xmlns:p14="http://schemas.microsoft.com/office/powerpoint/2010/main" val="10844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171450" lvl="0" indent="-171450" algn="l" rtl="0">
              <a:lnSpc>
                <a:spcPct val="90000"/>
              </a:lnSpc>
              <a:spcBef>
                <a:spcPts val="0"/>
              </a:spcBef>
              <a:spcAft>
                <a:spcPts val="0"/>
              </a:spcAft>
              <a:buSzPts val="1400"/>
              <a:buFont typeface="Arial" panose="020B0604020202020204" pitchFamily="34" charset="0"/>
              <a:buChar char="•"/>
            </a:pPr>
            <a:r>
              <a:rPr lang="en-US" dirty="0"/>
              <a:t>There are challenges to prognostication as well.</a:t>
            </a:r>
          </a:p>
          <a:p>
            <a:pPr marL="171450" lvl="0" indent="-171450" algn="l" rtl="0">
              <a:lnSpc>
                <a:spcPct val="90000"/>
              </a:lnSpc>
              <a:spcBef>
                <a:spcPts val="0"/>
              </a:spcBef>
              <a:spcAft>
                <a:spcPts val="0"/>
              </a:spcAft>
              <a:buSzPts val="1400"/>
              <a:buFont typeface="Arial" panose="020B0604020202020204" pitchFamily="34" charset="0"/>
              <a:buChar char="•"/>
            </a:pPr>
            <a:r>
              <a:rPr lang="en-US" dirty="0"/>
              <a:t>Prognosis is often uncertain, and there may be a large range of potential outcomes for a given disease process.</a:t>
            </a:r>
          </a:p>
          <a:p>
            <a:pPr marL="171450" lvl="0" indent="-171450" algn="l" rtl="0">
              <a:lnSpc>
                <a:spcPct val="90000"/>
              </a:lnSpc>
              <a:spcBef>
                <a:spcPts val="0"/>
              </a:spcBef>
              <a:spcAft>
                <a:spcPts val="0"/>
              </a:spcAft>
              <a:buSzPts val="1400"/>
              <a:buFont typeface="Arial" panose="020B0604020202020204" pitchFamily="34" charset="0"/>
              <a:buChar char="•"/>
            </a:pPr>
            <a:r>
              <a:rPr lang="en-US" dirty="0"/>
              <a:t>Consider asking the audience: are there specific neurologic illnesses that you find especially difficult to prognosticate? (possible answers may include stroke, coma after anoxic injury, TBI).</a:t>
            </a:r>
          </a:p>
          <a:p>
            <a:pPr marL="171450" lvl="0" indent="-171450" algn="l" rtl="0">
              <a:lnSpc>
                <a:spcPct val="90000"/>
              </a:lnSpc>
              <a:spcBef>
                <a:spcPts val="0"/>
              </a:spcBef>
              <a:spcAft>
                <a:spcPts val="0"/>
              </a:spcAft>
              <a:buSzPts val="1400"/>
              <a:buFont typeface="Arial" panose="020B0604020202020204" pitchFamily="34" charset="0"/>
              <a:buChar char="•"/>
            </a:pPr>
            <a:r>
              <a:rPr lang="en-US" dirty="0"/>
              <a:t>Although physicians often focus on survival as the key outcome to prognosticate, it is important to remember that outcomes other than survival that may be important and hard to predict. </a:t>
            </a:r>
          </a:p>
          <a:p>
            <a:pPr marL="628650" lvl="1" indent="-171450" algn="l" rtl="0">
              <a:lnSpc>
                <a:spcPct val="90000"/>
              </a:lnSpc>
              <a:spcBef>
                <a:spcPts val="0"/>
              </a:spcBef>
              <a:spcAft>
                <a:spcPts val="0"/>
              </a:spcAft>
              <a:buSzPts val="1400"/>
              <a:buFont typeface="Arial" panose="020B0604020202020204" pitchFamily="34" charset="0"/>
              <a:buChar char="•"/>
            </a:pPr>
            <a:r>
              <a:rPr lang="en-US" dirty="0"/>
              <a:t>For example, what is the anticipated degree of functional debility or functional recovery over time?  What will life look like down the line if aggressive care is pursued now?</a:t>
            </a:r>
          </a:p>
          <a:p>
            <a:pPr marL="628650" lvl="1" indent="-171450" algn="l" rtl="0">
              <a:lnSpc>
                <a:spcPct val="90000"/>
              </a:lnSpc>
              <a:spcBef>
                <a:spcPts val="0"/>
              </a:spcBef>
              <a:spcAft>
                <a:spcPts val="0"/>
              </a:spcAft>
              <a:buSzPts val="1400"/>
              <a:buFont typeface="Arial" panose="020B0604020202020204" pitchFamily="34" charset="0"/>
              <a:buChar char="•"/>
            </a:pPr>
            <a:r>
              <a:rPr lang="en-US" dirty="0"/>
              <a:t>Are there other important outcomes that you can think of?  (example answers may include ability to live at home as opposed to in a facility, ability to live without assistance from machines, ability to walk independently,</a:t>
            </a:r>
            <a:r>
              <a:rPr lang="en-US" baseline="0" dirty="0"/>
              <a:t> ability to eat by mouth, ability to drive again</a:t>
            </a:r>
            <a:r>
              <a:rPr lang="en-US" dirty="0"/>
              <a:t>)</a:t>
            </a:r>
          </a:p>
          <a:p>
            <a:pPr marL="171450" lvl="0" indent="-171450" algn="l" rtl="0">
              <a:lnSpc>
                <a:spcPct val="90000"/>
              </a:lnSpc>
              <a:spcBef>
                <a:spcPts val="0"/>
              </a:spcBef>
              <a:spcAft>
                <a:spcPts val="0"/>
              </a:spcAft>
              <a:buSzPts val="1400"/>
              <a:buFont typeface="Arial" panose="020B0604020202020204" pitchFamily="34" charset="0"/>
              <a:buChar char="•"/>
            </a:pPr>
            <a:r>
              <a:rPr lang="en-US" dirty="0"/>
              <a:t>When the CNS is severely affected (e.g. TBI, stroke, dementia, etc.) prognostic communication with the patients themselves may not be possible, requiring surrogates to receive prognostic information and make serious decisions on behalf of the patient.  This adds additional layers of complexity, necessitating identification of a surrogate decision-maker, and requiring that surrogate to use substituted judgement (attempting to make decisions in line with what they believe the patient would have wanted) even if the patient’s specific wishes or the patient’s exact prognosis are not completely known.</a:t>
            </a:r>
            <a:endParaRPr dirty="0"/>
          </a:p>
        </p:txBody>
      </p:sp>
      <p:sp>
        <p:nvSpPr>
          <p:cNvPr id="211" name="Google Shape;211;p12: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
        <p:nvSpPr>
          <p:cNvPr id="212" name="Google Shape;212;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extLst>
      <p:ext uri="{BB962C8B-B14F-4D97-AF65-F5344CB8AC3E}">
        <p14:creationId xmlns:p14="http://schemas.microsoft.com/office/powerpoint/2010/main" val="2805072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dirty="0"/>
          </a:p>
        </p:txBody>
      </p:sp>
      <p:sp>
        <p:nvSpPr>
          <p:cNvPr id="221" name="Google Shape;221;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
        <p:nvSpPr>
          <p:cNvPr id="222" name="Google Shape;222;p13: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dirty="0"/>
              <a:t>3/3/2018</a:t>
            </a:r>
            <a:endParaRPr dirty="0"/>
          </a:p>
        </p:txBody>
      </p:sp>
    </p:spTree>
    <p:extLst>
      <p:ext uri="{BB962C8B-B14F-4D97-AF65-F5344CB8AC3E}">
        <p14:creationId xmlns:p14="http://schemas.microsoft.com/office/powerpoint/2010/main" val="13656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F6D78B85-D84F-4212-B2E1-F443D0BA661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075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0" y="1825626"/>
            <a:ext cx="10058400" cy="4803775"/>
          </a:xfrm>
        </p:spPr>
        <p:txBody>
          <a:bodyPr anchor="t"/>
          <a:lstStyle>
            <a:lvl1pPr marL="0" indent="0">
              <a:buNone/>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Edit Master text styles</a:t>
            </a:r>
          </a:p>
        </p:txBody>
      </p:sp>
      <p:sp>
        <p:nvSpPr>
          <p:cNvPr id="6" name="Title 1"/>
          <p:cNvSpPr>
            <a:spLocks noGrp="1"/>
          </p:cNvSpPr>
          <p:nvPr>
            <p:ph type="title"/>
          </p:nvPr>
        </p:nvSpPr>
        <p:spPr>
          <a:xfrm>
            <a:off x="1524000" y="228601"/>
            <a:ext cx="10058400" cy="137160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351122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srgbClr val="1F497D"/>
              </a:solidFill>
            </a:endParaRPr>
          </a:p>
        </p:txBody>
      </p:sp>
      <p:sp>
        <p:nvSpPr>
          <p:cNvPr id="4" name="Footer Placeholder 3"/>
          <p:cNvSpPr>
            <a:spLocks noGrp="1"/>
          </p:cNvSpPr>
          <p:nvPr>
            <p:ph type="ftr" sz="quarter" idx="11"/>
          </p:nvPr>
        </p:nvSpPr>
        <p:spPr/>
        <p:txBody>
          <a:bodyPr/>
          <a:lstStyle/>
          <a:p>
            <a:endParaRPr lang="en-US" dirty="0">
              <a:solidFill>
                <a:srgbClr val="1F497D"/>
              </a:solidFill>
            </a:endParaRPr>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7708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8600"/>
            <a:ext cx="9982200" cy="2387600"/>
          </a:xfrm>
        </p:spPr>
        <p:txBody>
          <a:bodyPr anchor="b"/>
          <a:lstStyle>
            <a:lvl1pPr algn="ctr">
              <a:defRPr sz="6000"/>
            </a:lvl1pPr>
          </a:lstStyle>
          <a:p>
            <a:r>
              <a:rPr lang="en-US" dirty="0"/>
              <a:t>Click to edit Master title style</a:t>
            </a:r>
          </a:p>
        </p:txBody>
      </p:sp>
      <p:sp>
        <p:nvSpPr>
          <p:cNvPr id="7" name="TextBox 6"/>
          <p:cNvSpPr txBox="1"/>
          <p:nvPr userDrawn="1"/>
        </p:nvSpPr>
        <p:spPr>
          <a:xfrm>
            <a:off x="1600200" y="5257800"/>
            <a:ext cx="9982200" cy="1446550"/>
          </a:xfrm>
          <a:prstGeom prst="rect">
            <a:avLst/>
          </a:prstGeom>
          <a:noFill/>
        </p:spPr>
        <p:txBody>
          <a:bodyPr wrap="square" rtlCol="0">
            <a:noAutofit/>
          </a:bodyPr>
          <a:lstStyle/>
          <a:p>
            <a:pPr marL="0" marR="0" indent="0" algn="ctr" defTabSz="914377" rtl="0" eaLnBrk="1" fontAlgn="base" latinLnBrk="0" hangingPunct="1">
              <a:lnSpc>
                <a:spcPct val="100000"/>
              </a:lnSpc>
              <a:spcBef>
                <a:spcPct val="0"/>
              </a:spcBef>
              <a:spcAft>
                <a:spcPct val="0"/>
              </a:spcAft>
              <a:buClrTx/>
              <a:buSzTx/>
              <a:buFontTx/>
              <a:buNone/>
              <a:tabLst/>
              <a:defRPr/>
            </a:pPr>
            <a:r>
              <a:rPr lang="en-US" sz="3600" dirty="0">
                <a:latin typeface="+mn-lt"/>
              </a:rPr>
              <a:t>The EPEC-N</a:t>
            </a:r>
            <a:r>
              <a:rPr lang="en-US" sz="3600" baseline="30000" dirty="0">
                <a:latin typeface="+mn-lt"/>
              </a:rPr>
              <a:t>™</a:t>
            </a:r>
            <a:r>
              <a:rPr lang="en-US" sz="3600" dirty="0">
                <a:latin typeface="+mn-lt"/>
              </a:rPr>
              <a:t> Project</a:t>
            </a:r>
          </a:p>
          <a:p>
            <a:pPr marL="0" marR="0" indent="0" algn="ctr" defTabSz="914377" rtl="0" eaLnBrk="1" fontAlgn="base" latinLnBrk="0" hangingPunct="1">
              <a:lnSpc>
                <a:spcPct val="100000"/>
              </a:lnSpc>
              <a:spcBef>
                <a:spcPct val="0"/>
              </a:spcBef>
              <a:spcAft>
                <a:spcPct val="0"/>
              </a:spcAft>
              <a:buClrTx/>
              <a:buSzTx/>
              <a:buFontTx/>
              <a:buNone/>
              <a:tabLst/>
              <a:defRPr/>
            </a:pPr>
            <a:r>
              <a:rPr lang="en-US" sz="2400" dirty="0">
                <a:latin typeface="+mn-lt"/>
              </a:rPr>
              <a:t>Education in Palliative and End-of-Life Care – Neurology</a:t>
            </a:r>
          </a:p>
          <a:p>
            <a:pPr marL="0" marR="0" indent="0" algn="ctr" defTabSz="914377" rtl="0" eaLnBrk="1" fontAlgn="base" latinLnBrk="0" hangingPunct="1">
              <a:lnSpc>
                <a:spcPct val="100000"/>
              </a:lnSpc>
              <a:spcBef>
                <a:spcPct val="0"/>
              </a:spcBef>
              <a:spcAft>
                <a:spcPct val="0"/>
              </a:spcAft>
              <a:buClrTx/>
              <a:buSzTx/>
              <a:buFontTx/>
              <a:buNone/>
              <a:tabLst/>
              <a:defRPr/>
            </a:pPr>
            <a:r>
              <a:rPr lang="en-US" sz="2000" dirty="0">
                <a:solidFill>
                  <a:schemeClr val="tx2"/>
                </a:solidFill>
                <a:latin typeface="+mn-lt"/>
              </a:rPr>
              <a:t>A</a:t>
            </a:r>
            <a:r>
              <a:rPr lang="en-US" sz="2000" baseline="0" dirty="0">
                <a:solidFill>
                  <a:schemeClr val="tx2"/>
                </a:solidFill>
                <a:latin typeface="+mn-lt"/>
              </a:rPr>
              <a:t> collaboration with the International Neuropalliative Care Society</a:t>
            </a:r>
            <a:endParaRPr lang="en-US" sz="2000" dirty="0">
              <a:solidFill>
                <a:schemeClr val="tx2"/>
              </a:solidFill>
              <a:latin typeface="+mn-lt"/>
            </a:endParaRPr>
          </a:p>
          <a:p>
            <a:endParaRPr lang="en-US" sz="800" dirty="0"/>
          </a:p>
        </p:txBody>
      </p:sp>
      <p:sp>
        <p:nvSpPr>
          <p:cNvPr id="6" name="Rectangle 5">
            <a:extLst>
              <a:ext uri="{FF2B5EF4-FFF2-40B4-BE49-F238E27FC236}">
                <a16:creationId xmlns:a16="http://schemas.microsoft.com/office/drawing/2014/main" id="{B22E564B-0396-6CA1-2CEA-206F24CEE55F}"/>
              </a:ext>
            </a:extLst>
          </p:cNvPr>
          <p:cNvSpPr/>
          <p:nvPr userDrawn="1"/>
        </p:nvSpPr>
        <p:spPr>
          <a:xfrm>
            <a:off x="0" y="0"/>
            <a:ext cx="978194" cy="6858000"/>
          </a:xfrm>
          <a:prstGeom prst="rect">
            <a:avLst/>
          </a:prstGeom>
          <a:gradFill>
            <a:gsLst>
              <a:gs pos="20000">
                <a:srgbClr val="98258F"/>
              </a:gs>
              <a:gs pos="89000">
                <a:srgbClr val="056A8F"/>
              </a:gs>
              <a:gs pos="100000">
                <a:schemeClr val="accent1">
                  <a:lumMod val="30000"/>
                  <a:lumOff val="7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A17BFA9D-3FA2-5288-2DB3-36BD961CC4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43" y="5980421"/>
            <a:ext cx="1097280" cy="729942"/>
          </a:xfrm>
          <a:prstGeom prst="rect">
            <a:avLst/>
          </a:prstGeom>
        </p:spPr>
      </p:pic>
      <p:pic>
        <p:nvPicPr>
          <p:cNvPr id="9" name="Picture 8" descr="Text, logo&#10;&#10;Description automatically generated">
            <a:extLst>
              <a:ext uri="{FF2B5EF4-FFF2-40B4-BE49-F238E27FC236}">
                <a16:creationId xmlns:a16="http://schemas.microsoft.com/office/drawing/2014/main" id="{257D9915-228B-FB72-1D58-016CB5595D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8664" y="3495238"/>
            <a:ext cx="5359291" cy="1155579"/>
          </a:xfrm>
          <a:prstGeom prst="rect">
            <a:avLst/>
          </a:prstGeom>
        </p:spPr>
      </p:pic>
      <p:pic>
        <p:nvPicPr>
          <p:cNvPr id="10" name="Picture 9" descr="Logo, company name&#10;&#10;Description automatically generated">
            <a:extLst>
              <a:ext uri="{FF2B5EF4-FFF2-40B4-BE49-F238E27FC236}">
                <a16:creationId xmlns:a16="http://schemas.microsoft.com/office/drawing/2014/main" id="{E2B49EEF-35A6-0CBD-F573-796495E598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7965" y="3276600"/>
            <a:ext cx="4285373" cy="1592855"/>
          </a:xfrm>
          <a:prstGeom prst="rect">
            <a:avLst/>
          </a:prstGeom>
        </p:spPr>
      </p:pic>
    </p:spTree>
    <p:extLst>
      <p:ext uri="{BB962C8B-B14F-4D97-AF65-F5344CB8AC3E}">
        <p14:creationId xmlns:p14="http://schemas.microsoft.com/office/powerpoint/2010/main" val="347239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No bkgrnd image w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vl1pPr>
          </a:lstStyle>
          <a:p>
            <a:r>
              <a:rPr lang="en-US" dirty="0"/>
              <a:t>Click to edit Master title style</a:t>
            </a:r>
          </a:p>
        </p:txBody>
      </p:sp>
      <p:sp>
        <p:nvSpPr>
          <p:cNvPr id="4" name="Content Placeholder 2"/>
          <p:cNvSpPr>
            <a:spLocks noGrp="1"/>
          </p:cNvSpPr>
          <p:nvPr>
            <p:ph idx="1"/>
          </p:nvPr>
        </p:nvSpPr>
        <p:spPr>
          <a:xfrm>
            <a:off x="1524000" y="1825626"/>
            <a:ext cx="10058400" cy="4803775"/>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53F1D216-A412-C6F3-8B0D-C4B4CC9FEEA6}"/>
              </a:ext>
            </a:extLst>
          </p:cNvPr>
          <p:cNvSpPr/>
          <p:nvPr userDrawn="1"/>
        </p:nvSpPr>
        <p:spPr>
          <a:xfrm>
            <a:off x="0" y="0"/>
            <a:ext cx="978194" cy="6858000"/>
          </a:xfrm>
          <a:prstGeom prst="rect">
            <a:avLst/>
          </a:prstGeom>
          <a:gradFill>
            <a:gsLst>
              <a:gs pos="20000">
                <a:srgbClr val="98258F"/>
              </a:gs>
              <a:gs pos="89000">
                <a:srgbClr val="056A8F"/>
              </a:gs>
              <a:gs pos="100000">
                <a:schemeClr val="accent1">
                  <a:lumMod val="30000"/>
                  <a:lumOff val="7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DC9338B4-9501-18CD-B9F8-5881CD14F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43" y="5980421"/>
            <a:ext cx="1097280" cy="729942"/>
          </a:xfrm>
          <a:prstGeom prst="rect">
            <a:avLst/>
          </a:prstGeom>
        </p:spPr>
      </p:pic>
    </p:spTree>
    <p:extLst>
      <p:ext uri="{BB962C8B-B14F-4D97-AF65-F5344CB8AC3E}">
        <p14:creationId xmlns:p14="http://schemas.microsoft.com/office/powerpoint/2010/main" val="1866085368"/>
      </p:ext>
    </p:extLst>
  </p:cSld>
  <p:clrMapOvr>
    <a:masterClrMapping/>
  </p:clrMapOvr>
  <p:extLst>
    <p:ext uri="{DCECCB84-F9BA-43D5-87BE-67443E8EF086}">
      <p15:sldGuideLst xmlns:p15="http://schemas.microsoft.com/office/powerpoint/2012/main">
        <p15:guide id="1" pos="7296">
          <p15:clr>
            <a:srgbClr val="FBAE40"/>
          </p15:clr>
        </p15:guide>
        <p15:guide id="2" orient="horz"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hasCustomPrompt="1"/>
          </p:nvPr>
        </p:nvSpPr>
        <p:spPr>
          <a:xfrm>
            <a:off x="1524000" y="1828800"/>
            <a:ext cx="10210800" cy="3505200"/>
          </a:xfrm>
        </p:spPr>
        <p:txBody>
          <a:bodyPr anchor="ctr">
            <a:noAutofit/>
          </a:bodyPr>
          <a:lstStyle>
            <a:lvl1pPr marL="0" indent="0">
              <a:buNone/>
              <a:defRPr sz="3600"/>
            </a:lvl1pPr>
          </a:lstStyle>
          <a:p>
            <a:pPr lvl="0"/>
            <a:r>
              <a:rPr lang="en-US" dirty="0"/>
              <a:t>“Edit Master text styles”</a:t>
            </a:r>
          </a:p>
        </p:txBody>
      </p:sp>
      <p:sp>
        <p:nvSpPr>
          <p:cNvPr id="6" name="Text Placeholder 4"/>
          <p:cNvSpPr>
            <a:spLocks noGrp="1"/>
          </p:cNvSpPr>
          <p:nvPr>
            <p:ph type="body" sz="quarter" idx="11" hasCustomPrompt="1"/>
          </p:nvPr>
        </p:nvSpPr>
        <p:spPr>
          <a:xfrm>
            <a:off x="1676400" y="6172200"/>
            <a:ext cx="10058400" cy="457200"/>
          </a:xfrm>
        </p:spPr>
        <p:txBody>
          <a:bodyPr anchor="t">
            <a:normAutofit/>
          </a:bodyPr>
          <a:lstStyle>
            <a:lvl1pPr marL="0" indent="0" algn="r">
              <a:buNone/>
              <a:defRPr sz="2000"/>
            </a:lvl1pPr>
          </a:lstStyle>
          <a:p>
            <a:pPr lvl="0"/>
            <a:r>
              <a:rPr lang="en-US" dirty="0"/>
              <a:t>- Author, Source</a:t>
            </a:r>
          </a:p>
        </p:txBody>
      </p:sp>
    </p:spTree>
    <p:extLst>
      <p:ext uri="{BB962C8B-B14F-4D97-AF65-F5344CB8AC3E}">
        <p14:creationId xmlns:p14="http://schemas.microsoft.com/office/powerpoint/2010/main" val="3981426875"/>
      </p:ext>
    </p:extLst>
  </p:cSld>
  <p:clrMapOvr>
    <a:masterClrMapping/>
  </p:clrMapOvr>
  <p:extLst>
    <p:ext uri="{DCECCB84-F9BA-43D5-87BE-67443E8EF086}">
      <p15:sldGuideLst xmlns:p15="http://schemas.microsoft.com/office/powerpoint/2012/main">
        <p15:guide id="1" orient="horz" pos="4176">
          <p15:clr>
            <a:srgbClr val="FBAE40"/>
          </p15:clr>
        </p15:guide>
        <p15:guide id="2" pos="75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Only no bkgr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3">
            <a:extLst>
              <a:ext uri="{FF2B5EF4-FFF2-40B4-BE49-F238E27FC236}">
                <a16:creationId xmlns:a16="http://schemas.microsoft.com/office/drawing/2014/main" id="{5E0AFAFD-6494-714E-9F5B-F27C5BBF1D01}"/>
              </a:ext>
            </a:extLst>
          </p:cNvPr>
          <p:cNvSpPr/>
          <p:nvPr userDrawn="1"/>
        </p:nvSpPr>
        <p:spPr>
          <a:xfrm>
            <a:off x="0" y="0"/>
            <a:ext cx="978194" cy="6858000"/>
          </a:xfrm>
          <a:prstGeom prst="rect">
            <a:avLst/>
          </a:prstGeom>
          <a:gradFill>
            <a:gsLst>
              <a:gs pos="20000">
                <a:srgbClr val="98258F"/>
              </a:gs>
              <a:gs pos="89000">
                <a:srgbClr val="056A8F"/>
              </a:gs>
              <a:gs pos="100000">
                <a:schemeClr val="accent1">
                  <a:lumMod val="30000"/>
                  <a:lumOff val="7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4DCAF7BE-F6E4-2C0B-A85A-37BCA127F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43" y="5980421"/>
            <a:ext cx="1097280" cy="729942"/>
          </a:xfrm>
          <a:prstGeom prst="rect">
            <a:avLst/>
          </a:prstGeom>
        </p:spPr>
      </p:pic>
    </p:spTree>
    <p:extLst>
      <p:ext uri="{BB962C8B-B14F-4D97-AF65-F5344CB8AC3E}">
        <p14:creationId xmlns:p14="http://schemas.microsoft.com/office/powerpoint/2010/main" val="1320007575"/>
      </p:ext>
    </p:extLst>
  </p:cSld>
  <p:clrMapOvr>
    <a:masterClrMapping/>
  </p:clrMapOvr>
  <p:extLst>
    <p:ext uri="{DCECCB84-F9BA-43D5-87BE-67443E8EF086}">
      <p15:sldGuideLst xmlns:p15="http://schemas.microsoft.com/office/powerpoint/2012/main">
        <p15:guide id="1" orient="horz" pos="4176">
          <p15:clr>
            <a:srgbClr val="FBAE40"/>
          </p15:clr>
        </p15:guide>
        <p15:guide id="2" pos="75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600201"/>
            <a:ext cx="5080000" cy="514349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807200" y="1638301"/>
            <a:ext cx="5080000" cy="514349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2516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1" y="1709744"/>
            <a:ext cx="9823451"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1524001" y="4589468"/>
            <a:ext cx="9823451" cy="1500187"/>
          </a:xfrm>
          <a:prstGeom prst="rect">
            <a:avLst/>
          </a:prstGeo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399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51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EB2E-72C0-4B26-B1DB-46EE1B5F71B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115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8600"/>
            <a:ext cx="9982200" cy="2387600"/>
          </a:xfrm>
        </p:spPr>
        <p:txBody>
          <a:bodyPr anchor="b"/>
          <a:lstStyle>
            <a:lvl1pPr algn="ctr">
              <a:defRPr sz="6000"/>
            </a:lvl1pPr>
          </a:lstStyle>
          <a:p>
            <a:r>
              <a:rPr lang="en-US" dirty="0"/>
              <a:t>Click to edit Master title style</a:t>
            </a:r>
          </a:p>
        </p:txBody>
      </p:sp>
      <p:sp>
        <p:nvSpPr>
          <p:cNvPr id="7" name="TextBox 6"/>
          <p:cNvSpPr txBox="1"/>
          <p:nvPr userDrawn="1"/>
        </p:nvSpPr>
        <p:spPr>
          <a:xfrm>
            <a:off x="1600200" y="5257800"/>
            <a:ext cx="9982200" cy="1446550"/>
          </a:xfrm>
          <a:prstGeom prst="rect">
            <a:avLst/>
          </a:prstGeom>
          <a:noFill/>
        </p:spPr>
        <p:txBody>
          <a:bodyPr wrap="square" rtlCol="0">
            <a:noAutofit/>
          </a:bodyPr>
          <a:lstStyle/>
          <a:p>
            <a:pPr marL="0" marR="0" indent="0" algn="ctr" defTabSz="914377" rtl="0" eaLnBrk="1" fontAlgn="base" latinLnBrk="0" hangingPunct="1">
              <a:lnSpc>
                <a:spcPct val="100000"/>
              </a:lnSpc>
              <a:spcBef>
                <a:spcPct val="0"/>
              </a:spcBef>
              <a:spcAft>
                <a:spcPct val="0"/>
              </a:spcAft>
              <a:buClrTx/>
              <a:buSzTx/>
              <a:buFontTx/>
              <a:buNone/>
              <a:tabLst/>
              <a:defRPr/>
            </a:pPr>
            <a:r>
              <a:rPr lang="en-US" sz="3600" dirty="0">
                <a:latin typeface="+mn-lt"/>
              </a:rPr>
              <a:t>The EPEC-N</a:t>
            </a:r>
            <a:r>
              <a:rPr lang="en-US" sz="3600" baseline="30000" dirty="0">
                <a:latin typeface="+mn-lt"/>
              </a:rPr>
              <a:t>™</a:t>
            </a:r>
            <a:r>
              <a:rPr lang="en-US" sz="3600" dirty="0">
                <a:latin typeface="+mn-lt"/>
              </a:rPr>
              <a:t> Project</a:t>
            </a:r>
          </a:p>
          <a:p>
            <a:pPr marL="0" marR="0" indent="0" algn="ctr" defTabSz="914377" rtl="0" eaLnBrk="1" fontAlgn="base" latinLnBrk="0" hangingPunct="1">
              <a:lnSpc>
                <a:spcPct val="100000"/>
              </a:lnSpc>
              <a:spcBef>
                <a:spcPct val="0"/>
              </a:spcBef>
              <a:spcAft>
                <a:spcPct val="0"/>
              </a:spcAft>
              <a:buClrTx/>
              <a:buSzTx/>
              <a:buFontTx/>
              <a:buNone/>
              <a:tabLst/>
              <a:defRPr/>
            </a:pPr>
            <a:r>
              <a:rPr lang="en-US" sz="2400" dirty="0">
                <a:latin typeface="+mn-lt"/>
              </a:rPr>
              <a:t>Education in Palliative and End-of-Life Care – Neurology</a:t>
            </a:r>
          </a:p>
          <a:p>
            <a:pPr marL="0" marR="0" indent="0" algn="ctr" defTabSz="914377" rtl="0" eaLnBrk="1" fontAlgn="base" latinLnBrk="0" hangingPunct="1">
              <a:lnSpc>
                <a:spcPct val="100000"/>
              </a:lnSpc>
              <a:spcBef>
                <a:spcPct val="0"/>
              </a:spcBef>
              <a:spcAft>
                <a:spcPct val="0"/>
              </a:spcAft>
              <a:buClrTx/>
              <a:buSzTx/>
              <a:buFontTx/>
              <a:buNone/>
              <a:tabLst/>
              <a:defRPr/>
            </a:pPr>
            <a:r>
              <a:rPr lang="en-US" sz="2000" dirty="0">
                <a:solidFill>
                  <a:schemeClr val="tx2"/>
                </a:solidFill>
                <a:latin typeface="+mn-lt"/>
              </a:rPr>
              <a:t>A</a:t>
            </a:r>
            <a:r>
              <a:rPr lang="en-US" sz="2000" baseline="0" dirty="0">
                <a:solidFill>
                  <a:schemeClr val="tx2"/>
                </a:solidFill>
                <a:latin typeface="+mn-lt"/>
              </a:rPr>
              <a:t> collaboration with the International Neuropalliative Care Society</a:t>
            </a:r>
            <a:endParaRPr lang="en-US" sz="2000" dirty="0">
              <a:solidFill>
                <a:schemeClr val="tx2"/>
              </a:solidFill>
              <a:latin typeface="+mn-lt"/>
            </a:endParaRPr>
          </a:p>
          <a:p>
            <a:endParaRPr lang="en-US" sz="800" dirty="0"/>
          </a:p>
        </p:txBody>
      </p:sp>
      <p:sp>
        <p:nvSpPr>
          <p:cNvPr id="8" name="Rectangle 7">
            <a:extLst>
              <a:ext uri="{FF2B5EF4-FFF2-40B4-BE49-F238E27FC236}">
                <a16:creationId xmlns:a16="http://schemas.microsoft.com/office/drawing/2014/main" id="{F6B6F06D-0D60-E448-E237-466B3CD32B25}"/>
              </a:ext>
            </a:extLst>
          </p:cNvPr>
          <p:cNvSpPr/>
          <p:nvPr userDrawn="1"/>
        </p:nvSpPr>
        <p:spPr>
          <a:xfrm>
            <a:off x="0" y="0"/>
            <a:ext cx="978194" cy="6858000"/>
          </a:xfrm>
          <a:prstGeom prst="rect">
            <a:avLst/>
          </a:prstGeom>
          <a:gradFill>
            <a:gsLst>
              <a:gs pos="20000">
                <a:srgbClr val="98258F"/>
              </a:gs>
              <a:gs pos="89000">
                <a:srgbClr val="056A8F"/>
              </a:gs>
              <a:gs pos="100000">
                <a:schemeClr val="accent1">
                  <a:lumMod val="30000"/>
                  <a:lumOff val="7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51E5B82-1AF8-F1EA-1121-FA86B3CEC4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979" y="5980421"/>
            <a:ext cx="1010152" cy="729942"/>
          </a:xfrm>
          <a:prstGeom prst="rect">
            <a:avLst/>
          </a:prstGeom>
        </p:spPr>
      </p:pic>
      <p:pic>
        <p:nvPicPr>
          <p:cNvPr id="9" name="Picture 8" descr="Text, logo&#10;&#10;Description automatically generated">
            <a:extLst>
              <a:ext uri="{FF2B5EF4-FFF2-40B4-BE49-F238E27FC236}">
                <a16:creationId xmlns:a16="http://schemas.microsoft.com/office/drawing/2014/main" id="{5F9CB9C8-9CC6-1967-0816-8451035D2C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8664" y="3495238"/>
            <a:ext cx="5359291" cy="1155579"/>
          </a:xfrm>
          <a:prstGeom prst="rect">
            <a:avLst/>
          </a:prstGeom>
        </p:spPr>
      </p:pic>
      <p:pic>
        <p:nvPicPr>
          <p:cNvPr id="11" name="Picture 10" descr="Logo, company name&#10;&#10;Description automatically generated">
            <a:extLst>
              <a:ext uri="{FF2B5EF4-FFF2-40B4-BE49-F238E27FC236}">
                <a16:creationId xmlns:a16="http://schemas.microsoft.com/office/drawing/2014/main" id="{48EFBD6E-DE3E-32F0-B2FF-30A68EDF55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7965" y="3276600"/>
            <a:ext cx="4285373" cy="1592855"/>
          </a:xfrm>
          <a:prstGeom prst="rect">
            <a:avLst/>
          </a:prstGeom>
        </p:spPr>
      </p:pic>
    </p:spTree>
    <p:extLst>
      <p:ext uri="{BB962C8B-B14F-4D97-AF65-F5344CB8AC3E}">
        <p14:creationId xmlns:p14="http://schemas.microsoft.com/office/powerpoint/2010/main" val="105093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o bkgrnd image w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vl1pPr>
          </a:lstStyle>
          <a:p>
            <a:r>
              <a:rPr lang="en-US" dirty="0"/>
              <a:t>Click to edit Master title style</a:t>
            </a:r>
          </a:p>
        </p:txBody>
      </p:sp>
      <p:sp>
        <p:nvSpPr>
          <p:cNvPr id="4" name="Content Placeholder 2"/>
          <p:cNvSpPr>
            <a:spLocks noGrp="1"/>
          </p:cNvSpPr>
          <p:nvPr>
            <p:ph idx="1"/>
          </p:nvPr>
        </p:nvSpPr>
        <p:spPr>
          <a:xfrm>
            <a:off x="1524000" y="1825626"/>
            <a:ext cx="10058400" cy="4803775"/>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FC398A22-F1A1-A253-C643-4F64E6D882FD}"/>
              </a:ext>
            </a:extLst>
          </p:cNvPr>
          <p:cNvSpPr/>
          <p:nvPr userDrawn="1"/>
        </p:nvSpPr>
        <p:spPr>
          <a:xfrm>
            <a:off x="0" y="0"/>
            <a:ext cx="978194" cy="6858000"/>
          </a:xfrm>
          <a:prstGeom prst="rect">
            <a:avLst/>
          </a:prstGeom>
          <a:gradFill>
            <a:gsLst>
              <a:gs pos="20000">
                <a:srgbClr val="98258F"/>
              </a:gs>
              <a:gs pos="89000">
                <a:srgbClr val="056A8F"/>
              </a:gs>
              <a:gs pos="100000">
                <a:schemeClr val="accent1">
                  <a:lumMod val="30000"/>
                  <a:lumOff val="7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B382EBC4-D986-763A-88C0-E5BDCBDD0A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43" y="5980421"/>
            <a:ext cx="1097280" cy="729942"/>
          </a:xfrm>
          <a:prstGeom prst="rect">
            <a:avLst/>
          </a:prstGeom>
        </p:spPr>
      </p:pic>
    </p:spTree>
    <p:extLst>
      <p:ext uri="{BB962C8B-B14F-4D97-AF65-F5344CB8AC3E}">
        <p14:creationId xmlns:p14="http://schemas.microsoft.com/office/powerpoint/2010/main" val="4059388108"/>
      </p:ext>
    </p:extLst>
  </p:cSld>
  <p:clrMapOvr>
    <a:masterClrMapping/>
  </p:clrMapOvr>
  <p:extLst>
    <p:ext uri="{DCECCB84-F9BA-43D5-87BE-67443E8EF086}">
      <p15:sldGuideLst xmlns:p15="http://schemas.microsoft.com/office/powerpoint/2012/main">
        <p15:guide id="1" pos="7296">
          <p15:clr>
            <a:srgbClr val="FBAE40"/>
          </p15:clr>
        </p15:guide>
        <p15:guide id="2" orient="horz"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hasCustomPrompt="1"/>
          </p:nvPr>
        </p:nvSpPr>
        <p:spPr>
          <a:xfrm>
            <a:off x="1524000" y="1828800"/>
            <a:ext cx="10210800" cy="3505200"/>
          </a:xfrm>
        </p:spPr>
        <p:txBody>
          <a:bodyPr anchor="ctr">
            <a:noAutofit/>
          </a:bodyPr>
          <a:lstStyle>
            <a:lvl1pPr marL="0" indent="0">
              <a:buNone/>
              <a:defRPr sz="3600"/>
            </a:lvl1pPr>
          </a:lstStyle>
          <a:p>
            <a:pPr lvl="0"/>
            <a:r>
              <a:rPr lang="en-US" dirty="0"/>
              <a:t>“Edit Master text styles”</a:t>
            </a:r>
          </a:p>
        </p:txBody>
      </p:sp>
      <p:sp>
        <p:nvSpPr>
          <p:cNvPr id="6" name="Text Placeholder 4"/>
          <p:cNvSpPr>
            <a:spLocks noGrp="1"/>
          </p:cNvSpPr>
          <p:nvPr>
            <p:ph type="body" sz="quarter" idx="11" hasCustomPrompt="1"/>
          </p:nvPr>
        </p:nvSpPr>
        <p:spPr>
          <a:xfrm>
            <a:off x="1676400" y="6172200"/>
            <a:ext cx="10058400" cy="457200"/>
          </a:xfrm>
        </p:spPr>
        <p:txBody>
          <a:bodyPr anchor="t">
            <a:normAutofit/>
          </a:bodyPr>
          <a:lstStyle>
            <a:lvl1pPr marL="0" indent="0" algn="r">
              <a:buNone/>
              <a:defRPr sz="2000"/>
            </a:lvl1pPr>
          </a:lstStyle>
          <a:p>
            <a:pPr lvl="0"/>
            <a:r>
              <a:rPr lang="en-US" dirty="0"/>
              <a:t>- Author, Source</a:t>
            </a:r>
          </a:p>
        </p:txBody>
      </p:sp>
    </p:spTree>
    <p:extLst>
      <p:ext uri="{BB962C8B-B14F-4D97-AF65-F5344CB8AC3E}">
        <p14:creationId xmlns:p14="http://schemas.microsoft.com/office/powerpoint/2010/main" val="3474525092"/>
      </p:ext>
    </p:extLst>
  </p:cSld>
  <p:clrMapOvr>
    <a:masterClrMapping/>
  </p:clrMapOvr>
  <p:extLst>
    <p:ext uri="{DCECCB84-F9BA-43D5-87BE-67443E8EF086}">
      <p15:sldGuideLst xmlns:p15="http://schemas.microsoft.com/office/powerpoint/2012/main">
        <p15:guide id="1" orient="horz" pos="4176">
          <p15:clr>
            <a:srgbClr val="FBAE40"/>
          </p15:clr>
        </p15:guide>
        <p15:guide id="2" pos="7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17192888"/>
      </p:ext>
    </p:extLst>
  </p:cSld>
  <p:clrMapOvr>
    <a:masterClrMapping/>
  </p:clrMapOvr>
  <p:extLst>
    <p:ext uri="{DCECCB84-F9BA-43D5-87BE-67443E8EF086}">
      <p15:sldGuideLst xmlns:p15="http://schemas.microsoft.com/office/powerpoint/2012/main">
        <p15:guide id="1" orient="horz" pos="4176">
          <p15:clr>
            <a:srgbClr val="FBAE40"/>
          </p15:clr>
        </p15:guide>
        <p15:guide id="2" pos="75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1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no bkgr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3">
            <a:extLst>
              <a:ext uri="{FF2B5EF4-FFF2-40B4-BE49-F238E27FC236}">
                <a16:creationId xmlns:a16="http://schemas.microsoft.com/office/drawing/2014/main" id="{AC755B7C-FD7C-5DAC-BA92-3B3240CBB226}"/>
              </a:ext>
            </a:extLst>
          </p:cNvPr>
          <p:cNvSpPr/>
          <p:nvPr userDrawn="1"/>
        </p:nvSpPr>
        <p:spPr>
          <a:xfrm>
            <a:off x="0" y="0"/>
            <a:ext cx="978194" cy="6858000"/>
          </a:xfrm>
          <a:prstGeom prst="rect">
            <a:avLst/>
          </a:prstGeom>
          <a:gradFill>
            <a:gsLst>
              <a:gs pos="20000">
                <a:srgbClr val="98258F"/>
              </a:gs>
              <a:gs pos="89000">
                <a:srgbClr val="056A8F"/>
              </a:gs>
              <a:gs pos="100000">
                <a:schemeClr val="accent1">
                  <a:lumMod val="30000"/>
                  <a:lumOff val="7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B5BB77CD-F867-BB25-6D4D-20AEC09A58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43" y="5980421"/>
            <a:ext cx="1097280" cy="729942"/>
          </a:xfrm>
          <a:prstGeom prst="rect">
            <a:avLst/>
          </a:prstGeom>
        </p:spPr>
      </p:pic>
    </p:spTree>
    <p:extLst>
      <p:ext uri="{BB962C8B-B14F-4D97-AF65-F5344CB8AC3E}">
        <p14:creationId xmlns:p14="http://schemas.microsoft.com/office/powerpoint/2010/main" val="2100964842"/>
      </p:ext>
    </p:extLst>
  </p:cSld>
  <p:clrMapOvr>
    <a:masterClrMapping/>
  </p:clrMapOvr>
  <p:extLst>
    <p:ext uri="{DCECCB84-F9BA-43D5-87BE-67443E8EF086}">
      <p15:sldGuideLst xmlns:p15="http://schemas.microsoft.com/office/powerpoint/2012/main">
        <p15:guide id="1" orient="horz" pos="4176">
          <p15:clr>
            <a:srgbClr val="FBAE40"/>
          </p15:clr>
        </p15:guide>
        <p15:guide id="2" pos="75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700" y="365125"/>
            <a:ext cx="10642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9856" y="1825625"/>
            <a:ext cx="10648444" cy="48847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04311E95-398C-4204-9EC2-B780D0623150}"/>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10690" t="4449" r="9104" b="7597"/>
          <a:stretch/>
        </p:blipFill>
        <p:spPr>
          <a:xfrm>
            <a:off x="112120" y="5806260"/>
            <a:ext cx="753954" cy="550004"/>
          </a:xfrm>
          <a:prstGeom prst="rect">
            <a:avLst/>
          </a:prstGeom>
        </p:spPr>
      </p:pic>
      <p:sp>
        <p:nvSpPr>
          <p:cNvPr id="9" name="Rectangle 8">
            <a:extLst>
              <a:ext uri="{FF2B5EF4-FFF2-40B4-BE49-F238E27FC236}">
                <a16:creationId xmlns:a16="http://schemas.microsoft.com/office/drawing/2014/main" id="{0FB76AC0-3AAD-41BC-B593-EA691BD41B36}"/>
              </a:ext>
            </a:extLst>
          </p:cNvPr>
          <p:cNvSpPr/>
          <p:nvPr userDrawn="1"/>
        </p:nvSpPr>
        <p:spPr>
          <a:xfrm>
            <a:off x="0" y="0"/>
            <a:ext cx="978194" cy="6858000"/>
          </a:xfrm>
          <a:prstGeom prst="rect">
            <a:avLst/>
          </a:prstGeom>
          <a:gradFill>
            <a:gsLst>
              <a:gs pos="20000">
                <a:srgbClr val="98258F"/>
              </a:gs>
              <a:gs pos="89000">
                <a:srgbClr val="056A8F"/>
              </a:gs>
              <a:gs pos="100000">
                <a:schemeClr val="accent1">
                  <a:lumMod val="30000"/>
                  <a:lumOff val="7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25EA5A2-1F8E-4461-B353-79F51B6377C5}"/>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15979" y="5980421"/>
            <a:ext cx="1010152" cy="729942"/>
          </a:xfrm>
          <a:prstGeom prst="rect">
            <a:avLst/>
          </a:prstGeom>
        </p:spPr>
      </p:pic>
    </p:spTree>
    <p:extLst>
      <p:ext uri="{BB962C8B-B14F-4D97-AF65-F5344CB8AC3E}">
        <p14:creationId xmlns:p14="http://schemas.microsoft.com/office/powerpoint/2010/main" val="21460157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PRESENTER NOTES - 1</a:t>
            </a:r>
          </a:p>
        </p:txBody>
      </p:sp>
      <p:sp>
        <p:nvSpPr>
          <p:cNvPr id="3" name="Text Placeholder 2"/>
          <p:cNvSpPr>
            <a:spLocks noGrp="1"/>
          </p:cNvSpPr>
          <p:nvPr>
            <p:ph idx="1"/>
          </p:nvPr>
        </p:nvSpPr>
        <p:spPr/>
        <p:txBody>
          <a:bodyPr/>
          <a:lstStyle/>
          <a:p>
            <a:r>
              <a:rPr lang="en-US" dirty="0"/>
              <a:t>This is a broad overview of concepts and skills relevant to prognostic communication in palliative care. </a:t>
            </a:r>
          </a:p>
          <a:p>
            <a:r>
              <a:rPr lang="en-US" dirty="0"/>
              <a:t>It was designed for neurology and palliative care providers. </a:t>
            </a:r>
          </a:p>
          <a:p>
            <a:r>
              <a:rPr lang="en-US" dirty="0"/>
              <a:t>It is appropriate for traditional lecture or small groups.</a:t>
            </a:r>
          </a:p>
          <a:p>
            <a:r>
              <a:rPr lang="en-US" dirty="0"/>
              <a:t>This module is extensive, and best presented over two hours.  You can consider dividing this module into two parts: </a:t>
            </a:r>
          </a:p>
          <a:p>
            <a:pPr lvl="1"/>
            <a:r>
              <a:rPr lang="en-US" dirty="0"/>
              <a:t>Part one might focus on the framework for formulating prognosis.</a:t>
            </a:r>
          </a:p>
          <a:p>
            <a:pPr lvl="1"/>
            <a:r>
              <a:rPr lang="en-US" dirty="0"/>
              <a:t>Part two could focus on how to communicate prognosis (slide 45). This part of the module also includes a role play. </a:t>
            </a:r>
          </a:p>
          <a:p>
            <a:endParaRPr lang="en-US" dirty="0"/>
          </a:p>
          <a:p>
            <a:endParaRPr lang="en-US" dirty="0"/>
          </a:p>
        </p:txBody>
      </p:sp>
    </p:spTree>
    <p:extLst>
      <p:ext uri="{BB962C8B-B14F-4D97-AF65-F5344CB8AC3E}">
        <p14:creationId xmlns:p14="http://schemas.microsoft.com/office/powerpoint/2010/main" val="373482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p:txBody>
          <a:bodyPr/>
          <a:lstStyle/>
          <a:p>
            <a:r>
              <a:rPr lang="en-US" dirty="0">
                <a:sym typeface="Palatino"/>
              </a:rPr>
              <a:t>Why Prognosticate?</a:t>
            </a:r>
            <a:endParaRPr lang="en-US" dirty="0"/>
          </a:p>
        </p:txBody>
      </p:sp>
      <p:sp>
        <p:nvSpPr>
          <p:cNvPr id="196" name="Google Shape;196;p10"/>
          <p:cNvSpPr txBox="1">
            <a:spLocks noGrp="1"/>
          </p:cNvSpPr>
          <p:nvPr>
            <p:ph idx="1"/>
          </p:nvPr>
        </p:nvSpPr>
        <p:spPr/>
        <p:txBody>
          <a:bodyPr/>
          <a:lstStyle/>
          <a:p>
            <a:r>
              <a:rPr lang="en-US" dirty="0"/>
              <a:t>Why is prognostication important and desired by patients, families, and caregivers?</a:t>
            </a:r>
          </a:p>
          <a:p>
            <a:r>
              <a:rPr lang="en-US" dirty="0"/>
              <a:t>Why is it challenging?</a:t>
            </a:r>
          </a:p>
        </p:txBody>
      </p:sp>
      <p:pic>
        <p:nvPicPr>
          <p:cNvPr id="6" name="Google Shape;187;p9">
            <a:extLst>
              <a:ext uri="{FF2B5EF4-FFF2-40B4-BE49-F238E27FC236}">
                <a16:creationId xmlns:a16="http://schemas.microsoft.com/office/drawing/2014/main" id="{14E53E70-0B32-41DD-B7C1-AAA0BF420307}"/>
              </a:ext>
            </a:extLst>
          </p:cNvPr>
          <p:cNvPicPr preferRelativeResize="0"/>
          <p:nvPr/>
        </p:nvPicPr>
        <p:blipFill rotWithShape="1">
          <a:blip r:embed="rId3">
            <a:alphaModFix/>
          </a:blip>
          <a:srcRect/>
          <a:stretch/>
        </p:blipFill>
        <p:spPr>
          <a:xfrm>
            <a:off x="3178480" y="3646261"/>
            <a:ext cx="6627520" cy="25525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p:txBody>
          <a:bodyPr/>
          <a:lstStyle/>
          <a:p>
            <a:r>
              <a:rPr lang="en-US" dirty="0">
                <a:sym typeface="Palatino"/>
              </a:rPr>
              <a:t>Benefits of Prognostication</a:t>
            </a:r>
            <a:endParaRPr lang="en-US" dirty="0"/>
          </a:p>
        </p:txBody>
      </p:sp>
      <p:sp>
        <p:nvSpPr>
          <p:cNvPr id="205" name="Google Shape;205;p11"/>
          <p:cNvSpPr txBox="1">
            <a:spLocks noGrp="1"/>
          </p:cNvSpPr>
          <p:nvPr>
            <p:ph idx="1"/>
          </p:nvPr>
        </p:nvSpPr>
        <p:spPr/>
        <p:txBody>
          <a:bodyPr/>
          <a:lstStyle/>
          <a:p>
            <a:r>
              <a:rPr lang="en-US" dirty="0"/>
              <a:t>Frames the appropriateness of curative and palliative interventions</a:t>
            </a:r>
          </a:p>
          <a:p>
            <a:pPr lvl="1"/>
            <a:r>
              <a:rPr lang="en-US" dirty="0"/>
              <a:t>Considers patient/family/caregiver goals and value system</a:t>
            </a:r>
          </a:p>
          <a:p>
            <a:r>
              <a:rPr lang="en-US" dirty="0"/>
              <a:t>Facilitates shared medical decision-making</a:t>
            </a:r>
          </a:p>
          <a:p>
            <a:r>
              <a:rPr lang="en-US" dirty="0"/>
              <a:t>May inform decisions about</a:t>
            </a:r>
          </a:p>
          <a:p>
            <a:pPr lvl="1"/>
            <a:r>
              <a:rPr lang="en-US" dirty="0"/>
              <a:t>Timing of conversations about care </a:t>
            </a:r>
          </a:p>
          <a:p>
            <a:pPr lvl="1"/>
            <a:r>
              <a:rPr lang="en-US" dirty="0"/>
              <a:t>Where and with whom patients want to spend their remaining time</a:t>
            </a:r>
          </a:p>
          <a:p>
            <a:pPr lvl="1"/>
            <a:r>
              <a:rPr lang="en-US" dirty="0"/>
              <a:t>Legacy projects</a:t>
            </a:r>
            <a:endParaRPr lang="en-US" dirty="0">
              <a:solidFill>
                <a:srgbClr val="FF0000"/>
              </a:solidFill>
            </a:endParaRPr>
          </a:p>
          <a:p>
            <a:pPr lvl="1"/>
            <a:r>
              <a:rPr lang="en-US" dirty="0"/>
              <a:t>Financial planning</a:t>
            </a:r>
          </a:p>
          <a:p>
            <a:pPr lvl="1"/>
            <a:r>
              <a:rPr lang="en-US" dirty="0"/>
              <a:t>Funeral planning</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title"/>
          </p:nvPr>
        </p:nvSpPr>
        <p:spPr/>
        <p:txBody>
          <a:bodyPr/>
          <a:lstStyle/>
          <a:p>
            <a:r>
              <a:rPr lang="en-US" dirty="0">
                <a:sym typeface="Palatino"/>
              </a:rPr>
              <a:t>Challenges of Prognostication</a:t>
            </a:r>
            <a:endParaRPr lang="en-US" dirty="0"/>
          </a:p>
        </p:txBody>
      </p:sp>
      <p:sp>
        <p:nvSpPr>
          <p:cNvPr id="215" name="Google Shape;215;p12"/>
          <p:cNvSpPr txBox="1">
            <a:spLocks noGrp="1"/>
          </p:cNvSpPr>
          <p:nvPr>
            <p:ph idx="1"/>
          </p:nvPr>
        </p:nvSpPr>
        <p:spPr/>
        <p:txBody>
          <a:bodyPr/>
          <a:lstStyle/>
          <a:p>
            <a:r>
              <a:rPr lang="en-US" dirty="0"/>
              <a:t>Uncertainty with a large range of potential outcomes</a:t>
            </a:r>
          </a:p>
          <a:p>
            <a:r>
              <a:rPr lang="en-US" dirty="0"/>
              <a:t>Important outcomes beyond survival</a:t>
            </a:r>
          </a:p>
          <a:p>
            <a:pPr lvl="1"/>
            <a:r>
              <a:rPr lang="en-US" dirty="0"/>
              <a:t>Anticipated degree of functional/cognitive debility and recovery</a:t>
            </a:r>
          </a:p>
          <a:p>
            <a:pPr lvl="1"/>
            <a:r>
              <a:rPr lang="en-US" dirty="0"/>
              <a:t>What else?</a:t>
            </a:r>
          </a:p>
          <a:p>
            <a:r>
              <a:rPr lang="en-US" dirty="0"/>
              <a:t>Disease-related communication limitations (i.e. TBI, stroke, dementia)</a:t>
            </a:r>
          </a:p>
          <a:p>
            <a:pPr lvl="1"/>
            <a:r>
              <a:rPr lang="en-US" dirty="0"/>
              <a:t>Designated surrogate</a:t>
            </a:r>
          </a:p>
          <a:p>
            <a:pPr lvl="1"/>
            <a:r>
              <a:rPr lang="en-US" dirty="0"/>
              <a:t>Patient wishes known?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p:txBody>
          <a:bodyPr/>
          <a:lstStyle/>
          <a:p>
            <a:r>
              <a:rPr lang="en-US" dirty="0">
                <a:sym typeface="Palatino"/>
              </a:rPr>
              <a:t>Barriers to Communicating Prognosis</a:t>
            </a:r>
            <a:endParaRPr lang="en-US" dirty="0"/>
          </a:p>
        </p:txBody>
      </p:sp>
      <p:sp>
        <p:nvSpPr>
          <p:cNvPr id="225" name="Google Shape;225;p13"/>
          <p:cNvSpPr txBox="1">
            <a:spLocks noGrp="1"/>
          </p:cNvSpPr>
          <p:nvPr>
            <p:ph idx="1"/>
          </p:nvPr>
        </p:nvSpPr>
        <p:spPr/>
        <p:txBody>
          <a:bodyPr/>
          <a:lstStyle/>
          <a:p>
            <a:pPr lvl="1"/>
            <a:endParaRPr lang="en-US" dirty="0">
              <a:sym typeface="Palatino"/>
            </a:endParaRPr>
          </a:p>
          <a:p>
            <a:pPr lvl="2"/>
            <a:endParaRPr lang="en-US" dirty="0">
              <a:sym typeface="Arial"/>
            </a:endParaRPr>
          </a:p>
          <a:p>
            <a:endParaRPr lang="en-US" dirty="0">
              <a:sym typeface="Arial"/>
            </a:endParaRPr>
          </a:p>
          <a:p>
            <a:pPr lvl="1"/>
            <a:endParaRPr lang="en-US" dirty="0">
              <a:sym typeface="Arial"/>
            </a:endParaRPr>
          </a:p>
          <a:p>
            <a:pPr lvl="1"/>
            <a:endParaRPr lang="en-US" dirty="0">
              <a:sym typeface="Arial"/>
            </a:endParaRPr>
          </a:p>
          <a:p>
            <a:endParaRPr lang="en-US" dirty="0">
              <a:sym typeface="Arial"/>
            </a:endParaRPr>
          </a:p>
        </p:txBody>
      </p:sp>
      <p:pic>
        <p:nvPicPr>
          <p:cNvPr id="226" name="Google Shape;226;p13" descr="Screen Shot 2016-02-06 at 10.41.30 PM.png"/>
          <p:cNvPicPr preferRelativeResize="0"/>
          <p:nvPr/>
        </p:nvPicPr>
        <p:blipFill rotWithShape="1">
          <a:blip r:embed="rId3">
            <a:alphaModFix/>
          </a:blip>
          <a:srcRect/>
          <a:stretch/>
        </p:blipFill>
        <p:spPr>
          <a:xfrm>
            <a:off x="9143060" y="4102100"/>
            <a:ext cx="266700" cy="622300"/>
          </a:xfrm>
          <a:prstGeom prst="rect">
            <a:avLst/>
          </a:prstGeom>
          <a:noFill/>
          <a:ln>
            <a:noFill/>
          </a:ln>
        </p:spPr>
      </p:pic>
      <p:pic>
        <p:nvPicPr>
          <p:cNvPr id="227" name="Google Shape;227;p13"/>
          <p:cNvPicPr preferRelativeResize="0"/>
          <p:nvPr/>
        </p:nvPicPr>
        <p:blipFill rotWithShape="1">
          <a:blip r:embed="rId4">
            <a:alphaModFix/>
          </a:blip>
          <a:srcRect/>
          <a:stretch/>
        </p:blipFill>
        <p:spPr>
          <a:xfrm>
            <a:off x="8997461" y="4906211"/>
            <a:ext cx="127000" cy="876300"/>
          </a:xfrm>
          <a:prstGeom prst="rect">
            <a:avLst/>
          </a:prstGeom>
          <a:noFill/>
          <a:ln>
            <a:noFill/>
          </a:ln>
        </p:spPr>
      </p:pic>
      <p:pic>
        <p:nvPicPr>
          <p:cNvPr id="228" name="Google Shape;228;p13"/>
          <p:cNvPicPr preferRelativeResize="0"/>
          <p:nvPr/>
        </p:nvPicPr>
        <p:blipFill rotWithShape="1">
          <a:blip r:embed="rId4">
            <a:alphaModFix/>
          </a:blip>
          <a:srcRect/>
          <a:stretch/>
        </p:blipFill>
        <p:spPr>
          <a:xfrm>
            <a:off x="8865314" y="4762500"/>
            <a:ext cx="127000" cy="876300"/>
          </a:xfrm>
          <a:prstGeom prst="rect">
            <a:avLst/>
          </a:prstGeom>
          <a:noFill/>
          <a:ln>
            <a:noFill/>
          </a:ln>
        </p:spPr>
      </p:pic>
      <p:pic>
        <p:nvPicPr>
          <p:cNvPr id="229" name="Google Shape;229;p13"/>
          <p:cNvPicPr preferRelativeResize="0"/>
          <p:nvPr/>
        </p:nvPicPr>
        <p:blipFill rotWithShape="1">
          <a:blip r:embed="rId4">
            <a:alphaModFix/>
          </a:blip>
          <a:srcRect/>
          <a:stretch/>
        </p:blipFill>
        <p:spPr>
          <a:xfrm>
            <a:off x="8839200" y="4495800"/>
            <a:ext cx="127000" cy="876300"/>
          </a:xfrm>
          <a:prstGeom prst="rect">
            <a:avLst/>
          </a:prstGeom>
          <a:noFill/>
          <a:ln>
            <a:noFill/>
          </a:ln>
        </p:spPr>
      </p:pic>
      <p:pic>
        <p:nvPicPr>
          <p:cNvPr id="231" name="Google Shape;231;p13"/>
          <p:cNvPicPr preferRelativeResize="0"/>
          <p:nvPr/>
        </p:nvPicPr>
        <p:blipFill rotWithShape="1">
          <a:blip r:embed="rId5">
            <a:alphaModFix/>
          </a:blip>
          <a:srcRect/>
          <a:stretch/>
        </p:blipFill>
        <p:spPr>
          <a:xfrm>
            <a:off x="2782240" y="1814512"/>
            <a:ext cx="7909560" cy="4575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title"/>
          </p:nvPr>
        </p:nvSpPr>
        <p:spPr/>
        <p:txBody>
          <a:bodyPr/>
          <a:lstStyle/>
          <a:p>
            <a:r>
              <a:rPr lang="en-US" dirty="0">
                <a:sym typeface="Palatino"/>
              </a:rPr>
              <a:t>Clinician Barriers: Discomfort/Fears</a:t>
            </a:r>
            <a:endParaRPr lang="en-US" dirty="0"/>
          </a:p>
        </p:txBody>
      </p:sp>
      <p:sp>
        <p:nvSpPr>
          <p:cNvPr id="239" name="Google Shape;239;p14"/>
          <p:cNvSpPr txBox="1">
            <a:spLocks noGrp="1"/>
          </p:cNvSpPr>
          <p:nvPr>
            <p:ph idx="1"/>
          </p:nvPr>
        </p:nvSpPr>
        <p:spPr/>
        <p:txBody>
          <a:bodyPr/>
          <a:lstStyle/>
          <a:p>
            <a:r>
              <a:rPr lang="en-US" dirty="0"/>
              <a:t>Prognostic uncertainty</a:t>
            </a:r>
          </a:p>
          <a:p>
            <a:r>
              <a:rPr lang="en-US" dirty="0"/>
              <a:t>Lack of training in/experience with discussing prognosis </a:t>
            </a:r>
          </a:p>
          <a:p>
            <a:r>
              <a:rPr lang="en-US" dirty="0"/>
              <a:t>Inadequate time for serious conversations (perceived and real)</a:t>
            </a:r>
          </a:p>
          <a:p>
            <a:r>
              <a:rPr lang="en-US" dirty="0"/>
              <a:t>Worried that might “take away” hope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p:txBody>
          <a:bodyPr/>
          <a:lstStyle/>
          <a:p>
            <a:r>
              <a:rPr lang="en-US" dirty="0">
                <a:sym typeface="Palatino"/>
              </a:rPr>
              <a:t>Clinician Barriers: Solutions</a:t>
            </a:r>
            <a:endParaRPr lang="en-US" dirty="0"/>
          </a:p>
        </p:txBody>
      </p:sp>
      <p:sp>
        <p:nvSpPr>
          <p:cNvPr id="249" name="Google Shape;249;p15"/>
          <p:cNvSpPr txBox="1">
            <a:spLocks noGrp="1"/>
          </p:cNvSpPr>
          <p:nvPr>
            <p:ph idx="1"/>
          </p:nvPr>
        </p:nvSpPr>
        <p:spPr/>
        <p:txBody>
          <a:bodyPr/>
          <a:lstStyle/>
          <a:p>
            <a:r>
              <a:rPr lang="en-US" dirty="0"/>
              <a:t>Barrier:</a:t>
            </a:r>
          </a:p>
          <a:p>
            <a:pPr lvl="1"/>
            <a:r>
              <a:rPr lang="en-US" dirty="0"/>
              <a:t>Prognostic uncertainty</a:t>
            </a:r>
          </a:p>
          <a:p>
            <a:endParaRPr lang="en-US" dirty="0"/>
          </a:p>
          <a:p>
            <a:r>
              <a:rPr lang="en-US" dirty="0"/>
              <a:t>Response:</a:t>
            </a:r>
          </a:p>
          <a:p>
            <a:pPr lvl="1"/>
            <a:r>
              <a:rPr lang="en-US" dirty="0"/>
              <a:t>Patients/families recognize prognostic uncertainty is usually unavoidable. </a:t>
            </a:r>
          </a:p>
          <a:p>
            <a:pPr lvl="1"/>
            <a:r>
              <a:rPr lang="en-US" dirty="0"/>
              <a:t>Most patients/families want to discuss prognosis in the face of uncertainty.</a:t>
            </a:r>
          </a:p>
          <a:p>
            <a:pPr lvl="1"/>
            <a:r>
              <a:rPr lang="en-US" dirty="0"/>
              <a:t>Clarify with families the inherent uncertainty of prognostication.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p:txBody>
          <a:bodyPr/>
          <a:lstStyle/>
          <a:p>
            <a:r>
              <a:rPr lang="en-US" dirty="0">
                <a:sym typeface="Palatino"/>
              </a:rPr>
              <a:t>Clinician Barriers: Solutions</a:t>
            </a:r>
            <a:endParaRPr lang="en-US" dirty="0"/>
          </a:p>
        </p:txBody>
      </p:sp>
      <p:sp>
        <p:nvSpPr>
          <p:cNvPr id="259" name="Google Shape;259;p16"/>
          <p:cNvSpPr txBox="1">
            <a:spLocks noGrp="1"/>
          </p:cNvSpPr>
          <p:nvPr>
            <p:ph idx="1"/>
          </p:nvPr>
        </p:nvSpPr>
        <p:spPr/>
        <p:txBody>
          <a:bodyPr/>
          <a:lstStyle/>
          <a:p>
            <a:r>
              <a:rPr lang="en-US" dirty="0"/>
              <a:t>Barrier:</a:t>
            </a:r>
          </a:p>
          <a:p>
            <a:pPr lvl="1"/>
            <a:r>
              <a:rPr lang="en-US" dirty="0"/>
              <a:t> Lack of training in/experience with discussing prognosis </a:t>
            </a:r>
          </a:p>
          <a:p>
            <a:pPr lvl="1"/>
            <a:endParaRPr lang="en-US" dirty="0"/>
          </a:p>
          <a:p>
            <a:r>
              <a:rPr lang="en-US" dirty="0"/>
              <a:t>Response:</a:t>
            </a:r>
          </a:p>
          <a:p>
            <a:pPr lvl="1"/>
            <a:r>
              <a:rPr lang="en-US" dirty="0"/>
              <a:t>Modules like this one improve training in prognostic communication</a:t>
            </a:r>
          </a:p>
          <a:p>
            <a:pPr lvl="1"/>
            <a:r>
              <a:rPr lang="en-US" dirty="0"/>
              <a:t>Discomfort decreases with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8"/>
          <p:cNvSpPr txBox="1">
            <a:spLocks noGrp="1"/>
          </p:cNvSpPr>
          <p:nvPr>
            <p:ph type="title"/>
          </p:nvPr>
        </p:nvSpPr>
        <p:spPr/>
        <p:txBody>
          <a:bodyPr/>
          <a:lstStyle/>
          <a:p>
            <a:r>
              <a:rPr lang="en-US" dirty="0">
                <a:sym typeface="Palatino"/>
              </a:rPr>
              <a:t>Clinician Barriers: Solutions</a:t>
            </a:r>
            <a:endParaRPr lang="en-US" dirty="0"/>
          </a:p>
        </p:txBody>
      </p:sp>
      <p:sp>
        <p:nvSpPr>
          <p:cNvPr id="277" name="Google Shape;277;p18"/>
          <p:cNvSpPr txBox="1">
            <a:spLocks noGrp="1"/>
          </p:cNvSpPr>
          <p:nvPr>
            <p:ph idx="1"/>
          </p:nvPr>
        </p:nvSpPr>
        <p:spPr/>
        <p:txBody>
          <a:bodyPr/>
          <a:lstStyle/>
          <a:p>
            <a:r>
              <a:rPr lang="en-US" dirty="0"/>
              <a:t>Barrier</a:t>
            </a:r>
          </a:p>
          <a:p>
            <a:pPr lvl="1"/>
            <a:r>
              <a:rPr lang="en-US" dirty="0"/>
              <a:t>Inadequate time for serious conversations (perceived and real)</a:t>
            </a:r>
          </a:p>
          <a:p>
            <a:endParaRPr lang="en-US" dirty="0"/>
          </a:p>
          <a:p>
            <a:r>
              <a:rPr lang="en-US" dirty="0"/>
              <a:t>Response</a:t>
            </a:r>
          </a:p>
          <a:p>
            <a:pPr lvl="1"/>
            <a:r>
              <a:rPr lang="en-US" dirty="0"/>
              <a:t>Serious illness communication can be done efficiently</a:t>
            </a:r>
          </a:p>
          <a:p>
            <a:pPr lvl="1"/>
            <a:r>
              <a:rPr lang="en-US" dirty="0"/>
              <a:t>Can occur over multiple visits if necessary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7"/>
          <p:cNvSpPr txBox="1">
            <a:spLocks noGrp="1"/>
          </p:cNvSpPr>
          <p:nvPr>
            <p:ph type="title"/>
          </p:nvPr>
        </p:nvSpPr>
        <p:spPr/>
        <p:txBody>
          <a:bodyPr/>
          <a:lstStyle/>
          <a:p>
            <a:r>
              <a:rPr lang="en-US" dirty="0">
                <a:sym typeface="Palatino"/>
              </a:rPr>
              <a:t>Clinician Barriers: Solutions</a:t>
            </a:r>
            <a:endParaRPr lang="en-US" dirty="0"/>
          </a:p>
        </p:txBody>
      </p:sp>
      <p:sp>
        <p:nvSpPr>
          <p:cNvPr id="268" name="Google Shape;268;p17"/>
          <p:cNvSpPr txBox="1">
            <a:spLocks noGrp="1"/>
          </p:cNvSpPr>
          <p:nvPr>
            <p:ph idx="1"/>
          </p:nvPr>
        </p:nvSpPr>
        <p:spPr/>
        <p:txBody>
          <a:bodyPr/>
          <a:lstStyle/>
          <a:p>
            <a:r>
              <a:rPr lang="en-US" dirty="0"/>
              <a:t>Barrier:</a:t>
            </a:r>
          </a:p>
          <a:p>
            <a:pPr lvl="1"/>
            <a:r>
              <a:rPr lang="en-US" dirty="0"/>
              <a:t>Fear of taking away hope</a:t>
            </a:r>
          </a:p>
          <a:p>
            <a:endParaRPr lang="en-US" dirty="0"/>
          </a:p>
          <a:p>
            <a:r>
              <a:rPr lang="en-US" dirty="0"/>
              <a:t>Response:</a:t>
            </a:r>
          </a:p>
          <a:p>
            <a:pPr lvl="1"/>
            <a:r>
              <a:rPr lang="en-US" dirty="0"/>
              <a:t>More prognostic information may lead to patients experiencing patient satisfaction and less depression</a:t>
            </a:r>
          </a:p>
          <a:p>
            <a:pPr lvl="1"/>
            <a:r>
              <a:rPr lang="en-US" dirty="0"/>
              <a:t>Balance hope and realism</a:t>
            </a:r>
          </a:p>
          <a:p>
            <a:pPr lvl="1"/>
            <a:r>
              <a:rPr lang="en-US" dirty="0"/>
              <a:t>Reframe hope toward more attainable goals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9"/>
          <p:cNvSpPr txBox="1">
            <a:spLocks noGrp="1"/>
          </p:cNvSpPr>
          <p:nvPr>
            <p:ph type="title"/>
          </p:nvPr>
        </p:nvSpPr>
        <p:spPr/>
        <p:txBody>
          <a:bodyPr/>
          <a:lstStyle/>
          <a:p>
            <a:r>
              <a:rPr lang="en-US" dirty="0">
                <a:sym typeface="Palatino"/>
              </a:rPr>
              <a:t>For whom should we prognosticate?</a:t>
            </a:r>
            <a:endParaRPr lang="en-US" dirty="0"/>
          </a:p>
        </p:txBody>
      </p:sp>
      <p:sp>
        <p:nvSpPr>
          <p:cNvPr id="286" name="Google Shape;286;p19"/>
          <p:cNvSpPr txBox="1">
            <a:spLocks noGrp="1"/>
          </p:cNvSpPr>
          <p:nvPr>
            <p:ph idx="1"/>
          </p:nvPr>
        </p:nvSpPr>
        <p:spPr/>
        <p:txBody>
          <a:bodyPr/>
          <a:lstStyle/>
          <a:p>
            <a:pPr lvl="1"/>
            <a:endParaRPr lang="en-US" dirty="0">
              <a:sym typeface="Palatino"/>
            </a:endParaRPr>
          </a:p>
          <a:p>
            <a:pPr lvl="2"/>
            <a:endParaRPr lang="en-US" dirty="0">
              <a:sym typeface="Arial"/>
            </a:endParaRPr>
          </a:p>
          <a:p>
            <a:endParaRPr lang="en-US" dirty="0">
              <a:sym typeface="Arial"/>
            </a:endParaRPr>
          </a:p>
          <a:p>
            <a:pPr lvl="1"/>
            <a:endParaRPr lang="en-US" dirty="0">
              <a:sym typeface="Arial"/>
            </a:endParaRPr>
          </a:p>
          <a:p>
            <a:pPr lvl="1"/>
            <a:endParaRPr lang="en-US" dirty="0">
              <a:sym typeface="Arial"/>
            </a:endParaRPr>
          </a:p>
          <a:p>
            <a:endParaRPr lang="en-US" dirty="0">
              <a:sym typeface="Arial"/>
            </a:endParaRPr>
          </a:p>
        </p:txBody>
      </p:sp>
      <p:pic>
        <p:nvPicPr>
          <p:cNvPr id="287" name="Google Shape;287;p19" descr="Screen Shot 2016-02-06 at 10.41.30 PM.png"/>
          <p:cNvPicPr preferRelativeResize="0"/>
          <p:nvPr/>
        </p:nvPicPr>
        <p:blipFill rotWithShape="1">
          <a:blip r:embed="rId3">
            <a:alphaModFix/>
          </a:blip>
          <a:srcRect/>
          <a:stretch/>
        </p:blipFill>
        <p:spPr>
          <a:xfrm>
            <a:off x="9143060" y="4102100"/>
            <a:ext cx="266700" cy="622300"/>
          </a:xfrm>
          <a:prstGeom prst="rect">
            <a:avLst/>
          </a:prstGeom>
          <a:noFill/>
          <a:ln>
            <a:noFill/>
          </a:ln>
        </p:spPr>
      </p:pic>
      <p:pic>
        <p:nvPicPr>
          <p:cNvPr id="288" name="Google Shape;288;p19"/>
          <p:cNvPicPr preferRelativeResize="0"/>
          <p:nvPr/>
        </p:nvPicPr>
        <p:blipFill rotWithShape="1">
          <a:blip r:embed="rId4">
            <a:alphaModFix/>
          </a:blip>
          <a:srcRect/>
          <a:stretch/>
        </p:blipFill>
        <p:spPr>
          <a:xfrm>
            <a:off x="8997461" y="4906211"/>
            <a:ext cx="127000" cy="876300"/>
          </a:xfrm>
          <a:prstGeom prst="rect">
            <a:avLst/>
          </a:prstGeom>
          <a:noFill/>
          <a:ln>
            <a:noFill/>
          </a:ln>
        </p:spPr>
      </p:pic>
      <p:pic>
        <p:nvPicPr>
          <p:cNvPr id="289" name="Google Shape;289;p19"/>
          <p:cNvPicPr preferRelativeResize="0"/>
          <p:nvPr/>
        </p:nvPicPr>
        <p:blipFill rotWithShape="1">
          <a:blip r:embed="rId4">
            <a:alphaModFix/>
          </a:blip>
          <a:srcRect/>
          <a:stretch/>
        </p:blipFill>
        <p:spPr>
          <a:xfrm>
            <a:off x="8865314" y="4762500"/>
            <a:ext cx="127000" cy="876300"/>
          </a:xfrm>
          <a:prstGeom prst="rect">
            <a:avLst/>
          </a:prstGeom>
          <a:noFill/>
          <a:ln>
            <a:noFill/>
          </a:ln>
        </p:spPr>
      </p:pic>
      <p:pic>
        <p:nvPicPr>
          <p:cNvPr id="290" name="Google Shape;290;p19"/>
          <p:cNvPicPr preferRelativeResize="0"/>
          <p:nvPr/>
        </p:nvPicPr>
        <p:blipFill rotWithShape="1">
          <a:blip r:embed="rId4">
            <a:alphaModFix/>
          </a:blip>
          <a:srcRect/>
          <a:stretch/>
        </p:blipFill>
        <p:spPr>
          <a:xfrm>
            <a:off x="8839200" y="4495800"/>
            <a:ext cx="127000" cy="876300"/>
          </a:xfrm>
          <a:prstGeom prst="rect">
            <a:avLst/>
          </a:prstGeom>
          <a:noFill/>
          <a:ln>
            <a:noFill/>
          </a:ln>
        </p:spPr>
      </p:pic>
      <p:pic>
        <p:nvPicPr>
          <p:cNvPr id="292" name="Google Shape;292;p19"/>
          <p:cNvPicPr preferRelativeResize="0"/>
          <p:nvPr/>
        </p:nvPicPr>
        <p:blipFill rotWithShape="1">
          <a:blip r:embed="rId5">
            <a:alphaModFix/>
          </a:blip>
          <a:srcRect/>
          <a:stretch/>
        </p:blipFill>
        <p:spPr>
          <a:xfrm>
            <a:off x="3231024" y="1814535"/>
            <a:ext cx="5729952" cy="32289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PRESENTER NOTES - 2</a:t>
            </a:r>
          </a:p>
        </p:txBody>
      </p:sp>
      <p:sp>
        <p:nvSpPr>
          <p:cNvPr id="3" name="Text Placeholder 2"/>
          <p:cNvSpPr>
            <a:spLocks noGrp="1"/>
          </p:cNvSpPr>
          <p:nvPr>
            <p:ph idx="1"/>
          </p:nvPr>
        </p:nvSpPr>
        <p:spPr/>
        <p:txBody>
          <a:bodyPr/>
          <a:lstStyle/>
          <a:p>
            <a:r>
              <a:rPr lang="en-US" dirty="0"/>
              <a:t>There is a case that is presented early in the module that can be used to facilitate general discussion and is then revisited later in the module and can be used for a role play.</a:t>
            </a:r>
          </a:p>
          <a:p>
            <a:r>
              <a:rPr lang="en-US" dirty="0"/>
              <a:t>A number of the overall communication skills in this module are also included in the Improving Medical Decisions module and Communication and Delivering Difficult News module.</a:t>
            </a:r>
          </a:p>
          <a:p>
            <a:r>
              <a:rPr lang="en-US" dirty="0"/>
              <a:t>Opportunities for making this lecture more interactive include:</a:t>
            </a:r>
          </a:p>
          <a:p>
            <a:pPr lvl="1"/>
            <a:r>
              <a:rPr lang="en-US" dirty="0"/>
              <a:t>Bringing in your own cases.</a:t>
            </a:r>
          </a:p>
          <a:p>
            <a:pPr lvl="1"/>
            <a:r>
              <a:rPr lang="en-US" dirty="0"/>
              <a:t>Sharing your own personal challenges around prognostication.</a:t>
            </a:r>
          </a:p>
          <a:p>
            <a:pPr lvl="1"/>
            <a:r>
              <a:rPr lang="en-US" dirty="0"/>
              <a:t>Inviting the audience to share their challenges around the issues presented.</a:t>
            </a:r>
          </a:p>
        </p:txBody>
      </p:sp>
    </p:spTree>
    <p:extLst>
      <p:ext uri="{BB962C8B-B14F-4D97-AF65-F5344CB8AC3E}">
        <p14:creationId xmlns:p14="http://schemas.microsoft.com/office/powerpoint/2010/main" val="320265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p:txBody>
          <a:bodyPr/>
          <a:lstStyle/>
          <a:p>
            <a:r>
              <a:rPr lang="en-US" dirty="0">
                <a:sym typeface="Palatino"/>
              </a:rPr>
              <a:t>Needs of Patients and Families</a:t>
            </a:r>
            <a:endParaRPr lang="en-US" dirty="0"/>
          </a:p>
        </p:txBody>
      </p:sp>
      <p:sp>
        <p:nvSpPr>
          <p:cNvPr id="300" name="Google Shape;300;p20"/>
          <p:cNvSpPr txBox="1">
            <a:spLocks noGrp="1"/>
          </p:cNvSpPr>
          <p:nvPr>
            <p:ph idx="1"/>
          </p:nvPr>
        </p:nvSpPr>
        <p:spPr/>
        <p:txBody>
          <a:bodyPr/>
          <a:lstStyle/>
          <a:p>
            <a:r>
              <a:rPr lang="en-US" dirty="0"/>
              <a:t>Patients and families report high levels of need for information at all disease stages across multiple domains – including prognosis</a:t>
            </a:r>
          </a:p>
          <a:p>
            <a:r>
              <a:rPr lang="en-US" dirty="0"/>
              <a:t>Surrogates often feel overwhelmed and poorly prepared to make choices on behalf of the patient</a:t>
            </a:r>
          </a:p>
          <a:p>
            <a:r>
              <a:rPr lang="en-US" dirty="0"/>
              <a:t>Families’ needs can be different from patients’ needs</a:t>
            </a:r>
          </a:p>
          <a:p>
            <a:pPr lvl="1"/>
            <a:r>
              <a:rPr lang="en-US" dirty="0"/>
              <a:t>Amount and content of information shared</a:t>
            </a:r>
          </a:p>
          <a:p>
            <a:pPr lvl="1"/>
            <a:r>
              <a:rPr lang="en-US" dirty="0"/>
              <a:t>Level of guidance with interpreting information provided</a:t>
            </a:r>
          </a:p>
          <a:p>
            <a:pPr lvl="1"/>
            <a:r>
              <a:rPr lang="en-US" dirty="0"/>
              <a:t>Understanding goals of treatment options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a:spLocks noGrp="1"/>
          </p:cNvSpPr>
          <p:nvPr>
            <p:ph type="title"/>
          </p:nvPr>
        </p:nvSpPr>
        <p:spPr/>
        <p:txBody>
          <a:bodyPr/>
          <a:lstStyle/>
          <a:p>
            <a:r>
              <a:rPr lang="en-US" dirty="0">
                <a:sym typeface="Palatino"/>
              </a:rPr>
              <a:t>When to Prognosticate?</a:t>
            </a:r>
            <a:endParaRPr lang="en-US" dirty="0"/>
          </a:p>
        </p:txBody>
      </p:sp>
      <p:pic>
        <p:nvPicPr>
          <p:cNvPr id="326" name="Google Shape;326;p22"/>
          <p:cNvPicPr preferRelativeResize="0"/>
          <p:nvPr/>
        </p:nvPicPr>
        <p:blipFill rotWithShape="1">
          <a:blip r:embed="rId3">
            <a:alphaModFix/>
          </a:blip>
          <a:srcRect/>
          <a:stretch/>
        </p:blipFill>
        <p:spPr>
          <a:xfrm>
            <a:off x="2782240" y="2031109"/>
            <a:ext cx="7195690" cy="41419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title"/>
          </p:nvPr>
        </p:nvSpPr>
        <p:spPr/>
        <p:txBody>
          <a:bodyPr/>
          <a:lstStyle/>
          <a:p>
            <a:r>
              <a:rPr lang="en-US" dirty="0">
                <a:sym typeface="Palatino"/>
              </a:rPr>
              <a:t>Timing of Prognostic Communication </a:t>
            </a:r>
            <a:endParaRPr lang="en-US" dirty="0"/>
          </a:p>
        </p:txBody>
      </p:sp>
      <p:sp>
        <p:nvSpPr>
          <p:cNvPr id="334" name="Google Shape;334;p24"/>
          <p:cNvSpPr txBox="1">
            <a:spLocks noGrp="1"/>
          </p:cNvSpPr>
          <p:nvPr>
            <p:ph idx="1"/>
          </p:nvPr>
        </p:nvSpPr>
        <p:spPr/>
        <p:txBody>
          <a:bodyPr/>
          <a:lstStyle/>
          <a:p>
            <a:r>
              <a:rPr lang="en-US" dirty="0"/>
              <a:t>Prognosis is dynamic: Reformulate and re-discuss</a:t>
            </a:r>
          </a:p>
          <a:p>
            <a:pPr lvl="1"/>
            <a:r>
              <a:rPr lang="en-US" dirty="0"/>
              <a:t>Near the time of diagnosis</a:t>
            </a:r>
          </a:p>
          <a:p>
            <a:pPr lvl="1"/>
            <a:r>
              <a:rPr lang="en-US" dirty="0"/>
              <a:t>Routine intervals</a:t>
            </a:r>
          </a:p>
          <a:p>
            <a:pPr lvl="1"/>
            <a:r>
              <a:rPr lang="en-US" dirty="0"/>
              <a:t>Health events that change the prognosis or require new decision-making - e.g. falls, hospital admissions, loss of ability to drive</a:t>
            </a:r>
          </a:p>
          <a:p>
            <a:pPr marL="457189" lvl="1" indent="0">
              <a:buNone/>
            </a:pPr>
            <a:endParaRPr lang="en-US" dirty="0"/>
          </a:p>
          <a:p>
            <a:r>
              <a:rPr lang="en-US" dirty="0"/>
              <a:t>Evidence supports patients and families want prognostic information</a:t>
            </a:r>
          </a:p>
          <a:p>
            <a:pPr lvl="1"/>
            <a:r>
              <a:rPr lang="en-US" dirty="0"/>
              <a:t>Doctors often wait for patients/families to ask, but should not</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3"/>
          <p:cNvSpPr txBox="1">
            <a:spLocks noGrp="1"/>
          </p:cNvSpPr>
          <p:nvPr>
            <p:ph type="title"/>
          </p:nvPr>
        </p:nvSpPr>
        <p:spPr/>
        <p:txBody>
          <a:bodyPr/>
          <a:lstStyle/>
          <a:p>
            <a:r>
              <a:rPr lang="en-US" dirty="0">
                <a:sym typeface="Palatino"/>
              </a:rPr>
              <a:t>Timing of Prognostic Communication </a:t>
            </a:r>
            <a:endParaRPr lang="en-US" dirty="0"/>
          </a:p>
        </p:txBody>
      </p:sp>
      <p:sp>
        <p:nvSpPr>
          <p:cNvPr id="346" name="Google Shape;346;p23"/>
          <p:cNvSpPr/>
          <p:nvPr/>
        </p:nvSpPr>
        <p:spPr>
          <a:xfrm>
            <a:off x="1828800" y="6248400"/>
            <a:ext cx="8534400" cy="415500"/>
          </a:xfrm>
          <a:prstGeom prst="rect">
            <a:avLst/>
          </a:prstGeom>
          <a:noFill/>
          <a:ln>
            <a:noFill/>
          </a:ln>
        </p:spPr>
        <p:txBody>
          <a:bodyPr spcFirstLastPara="1" wrap="square" lIns="91425" tIns="45700" rIns="91425" bIns="45700" anchor="t" anchorCtr="0">
            <a:noAutofit/>
          </a:bodyPr>
          <a:lstStyle/>
          <a:p>
            <a:pPr>
              <a:buSzPts val="1000"/>
            </a:pPr>
            <a:endParaRPr dirty="0"/>
          </a:p>
        </p:txBody>
      </p:sp>
      <p:sp>
        <p:nvSpPr>
          <p:cNvPr id="8" name="Rectangle 7">
            <a:extLst>
              <a:ext uri="{FF2B5EF4-FFF2-40B4-BE49-F238E27FC236}">
                <a16:creationId xmlns:a16="http://schemas.microsoft.com/office/drawing/2014/main" id="{0B7AEDBC-CBB4-4498-9DEF-34D618EF2179}"/>
              </a:ext>
            </a:extLst>
          </p:cNvPr>
          <p:cNvSpPr/>
          <p:nvPr/>
        </p:nvSpPr>
        <p:spPr>
          <a:xfrm>
            <a:off x="1524000" y="2070436"/>
            <a:ext cx="10058400" cy="4278094"/>
          </a:xfrm>
          <a:prstGeom prst="rect">
            <a:avLst/>
          </a:prstGeom>
        </p:spPr>
        <p:txBody>
          <a:bodyPr wrap="square">
            <a:spAutoFit/>
          </a:bodyPr>
          <a:lstStyle/>
          <a:p>
            <a:pPr lvl="1" algn="ctr"/>
            <a:r>
              <a:rPr lang="en-US" sz="3600" dirty="0">
                <a:latin typeface="+mj-lt"/>
                <a:sym typeface="Palatino"/>
              </a:rPr>
              <a:t>“This dynamic nature of prognosis can help balance the inherent uncertainty, but if physicians are already reluctant to prognosticate one time, it may be difficult to convince many to prognosticate on a more frequent basis.”</a:t>
            </a:r>
          </a:p>
          <a:p>
            <a:pPr lvl="1" algn="ctr"/>
            <a:endParaRPr lang="en-US" sz="2800" dirty="0">
              <a:latin typeface="+mj-lt"/>
              <a:sym typeface="Palatino"/>
            </a:endParaRPr>
          </a:p>
          <a:p>
            <a:pPr lvl="1" algn="ctr"/>
            <a:r>
              <a:rPr lang="en-US" sz="2800" dirty="0">
                <a:latin typeface="+mj-lt"/>
                <a:sym typeface="Palatino"/>
              </a:rPr>
              <a:t>- Glare et al. 2008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p:txBody>
          <a:bodyPr/>
          <a:lstStyle/>
          <a:p>
            <a:r>
              <a:rPr lang="en-US" dirty="0">
                <a:sym typeface="Palatino"/>
              </a:rPr>
              <a:t>How to Prognosticate…</a:t>
            </a:r>
            <a:endParaRPr lang="en-US" dirty="0"/>
          </a:p>
        </p:txBody>
      </p:sp>
      <p:graphicFrame>
        <p:nvGraphicFramePr>
          <p:cNvPr id="4" name="Diagram 3"/>
          <p:cNvGraphicFramePr/>
          <p:nvPr>
            <p:extLst>
              <p:ext uri="{D42A27DB-BD31-4B8C-83A1-F6EECF244321}">
                <p14:modId xmlns:p14="http://schemas.microsoft.com/office/powerpoint/2010/main" val="979559415"/>
              </p:ext>
            </p:extLst>
          </p:nvPr>
        </p:nvGraphicFramePr>
        <p:xfrm>
          <a:off x="2209800" y="1447800"/>
          <a:ext cx="8458200"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48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p:txBody>
          <a:bodyPr/>
          <a:lstStyle/>
          <a:p>
            <a:r>
              <a:rPr lang="en-US" dirty="0">
                <a:sym typeface="Palatino"/>
              </a:rPr>
              <a:t>Formulate</a:t>
            </a:r>
            <a:endParaRPr lang="en-US" dirty="0"/>
          </a:p>
        </p:txBody>
      </p:sp>
      <p:graphicFrame>
        <p:nvGraphicFramePr>
          <p:cNvPr id="4" name="Diagram 3"/>
          <p:cNvGraphicFramePr/>
          <p:nvPr>
            <p:extLst>
              <p:ext uri="{D42A27DB-BD31-4B8C-83A1-F6EECF244321}">
                <p14:modId xmlns:p14="http://schemas.microsoft.com/office/powerpoint/2010/main" val="3846206874"/>
              </p:ext>
            </p:extLst>
          </p:nvPr>
        </p:nvGraphicFramePr>
        <p:xfrm>
          <a:off x="2209800" y="1447800"/>
          <a:ext cx="8458200"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59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title"/>
          </p:nvPr>
        </p:nvSpPr>
        <p:spPr/>
        <p:txBody>
          <a:bodyPr/>
          <a:lstStyle/>
          <a:p>
            <a:r>
              <a:rPr lang="en-US" dirty="0">
                <a:sym typeface="Palatino"/>
              </a:rPr>
              <a:t>Formulate Prognosis: A Framework</a:t>
            </a:r>
            <a:endParaRPr lang="en-US" dirty="0"/>
          </a:p>
        </p:txBody>
      </p:sp>
      <p:graphicFrame>
        <p:nvGraphicFramePr>
          <p:cNvPr id="6" name="Diagram 5"/>
          <p:cNvGraphicFramePr/>
          <p:nvPr>
            <p:extLst>
              <p:ext uri="{D42A27DB-BD31-4B8C-83A1-F6EECF244321}">
                <p14:modId xmlns:p14="http://schemas.microsoft.com/office/powerpoint/2010/main" val="3447361242"/>
              </p:ext>
            </p:extLst>
          </p:nvPr>
        </p:nvGraphicFramePr>
        <p:xfrm>
          <a:off x="2514600" y="1447801"/>
          <a:ext cx="7772400" cy="5013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6">
                                            <p:graphicEl>
                                              <a:dgm id="{5360DECE-E027-40CF-9B19-5AF331BF34AA}"/>
                                            </p:graphicEl>
                                          </p:spTgt>
                                        </p:tgtEl>
                                        <p:attrNameLst>
                                          <p:attrName>style.color</p:attrName>
                                        </p:attrNameLst>
                                      </p:cBhvr>
                                      <p:to>
                                        <a:schemeClr val="accent2"/>
                                      </p:to>
                                    </p:animClr>
                                    <p:animClr clrSpc="rgb" dir="cw">
                                      <p:cBhvr>
                                        <p:cTn id="7" dur="500" fill="hold"/>
                                        <p:tgtEl>
                                          <p:spTgt spid="6">
                                            <p:graphicEl>
                                              <a:dgm id="{5360DECE-E027-40CF-9B19-5AF331BF34AA}"/>
                                            </p:graphicEl>
                                          </p:spTgt>
                                        </p:tgtEl>
                                        <p:attrNameLst>
                                          <p:attrName>fillcolor</p:attrName>
                                        </p:attrNameLst>
                                      </p:cBhvr>
                                      <p:to>
                                        <a:schemeClr val="accent2"/>
                                      </p:to>
                                    </p:animClr>
                                    <p:set>
                                      <p:cBhvr>
                                        <p:cTn id="8" dur="500" fill="hold"/>
                                        <p:tgtEl>
                                          <p:spTgt spid="6">
                                            <p:graphicEl>
                                              <a:dgm id="{5360DECE-E027-40CF-9B19-5AF331BF34AA}"/>
                                            </p:graphicEl>
                                          </p:spTgt>
                                        </p:tgtEl>
                                        <p:attrNameLst>
                                          <p:attrName>fill.type</p:attrName>
                                        </p:attrNameLst>
                                      </p:cBhvr>
                                      <p:to>
                                        <p:strVal val="solid"/>
                                      </p:to>
                                    </p:set>
                                    <p:set>
                                      <p:cBhvr>
                                        <p:cTn id="9" dur="500" fill="hold"/>
                                        <p:tgtEl>
                                          <p:spTgt spid="6">
                                            <p:graphicEl>
                                              <a:dgm id="{5360DECE-E027-40CF-9B19-5AF331BF34AA}"/>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6">
                                            <p:graphicEl>
                                              <a:dgm id="{B0A87309-C883-42F8-859F-218B846A119F}"/>
                                            </p:graphicEl>
                                          </p:spTgt>
                                        </p:tgtEl>
                                        <p:attrNameLst>
                                          <p:attrName>style.color</p:attrName>
                                        </p:attrNameLst>
                                      </p:cBhvr>
                                      <p:to>
                                        <a:schemeClr val="accent2"/>
                                      </p:to>
                                    </p:animClr>
                                    <p:animClr clrSpc="rgb" dir="cw">
                                      <p:cBhvr>
                                        <p:cTn id="14" dur="500" fill="hold"/>
                                        <p:tgtEl>
                                          <p:spTgt spid="6">
                                            <p:graphicEl>
                                              <a:dgm id="{B0A87309-C883-42F8-859F-218B846A119F}"/>
                                            </p:graphicEl>
                                          </p:spTgt>
                                        </p:tgtEl>
                                        <p:attrNameLst>
                                          <p:attrName>fillcolor</p:attrName>
                                        </p:attrNameLst>
                                      </p:cBhvr>
                                      <p:to>
                                        <a:schemeClr val="accent2"/>
                                      </p:to>
                                    </p:animClr>
                                    <p:set>
                                      <p:cBhvr>
                                        <p:cTn id="15" dur="500" fill="hold"/>
                                        <p:tgtEl>
                                          <p:spTgt spid="6">
                                            <p:graphicEl>
                                              <a:dgm id="{B0A87309-C883-42F8-859F-218B846A119F}"/>
                                            </p:graphicEl>
                                          </p:spTgt>
                                        </p:tgtEl>
                                        <p:attrNameLst>
                                          <p:attrName>fill.type</p:attrName>
                                        </p:attrNameLst>
                                      </p:cBhvr>
                                      <p:to>
                                        <p:strVal val="solid"/>
                                      </p:to>
                                    </p:set>
                                    <p:set>
                                      <p:cBhvr>
                                        <p:cTn id="16" dur="500" fill="hold"/>
                                        <p:tgtEl>
                                          <p:spTgt spid="6">
                                            <p:graphicEl>
                                              <a:dgm id="{B0A87309-C883-42F8-859F-218B846A119F}"/>
                                            </p:graphicEl>
                                          </p:spTgt>
                                        </p:tgtEl>
                                        <p:attrNameLst>
                                          <p:attrName>fill.on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500" fill="hold"/>
                                        <p:tgtEl>
                                          <p:spTgt spid="6">
                                            <p:graphicEl>
                                              <a:dgm id="{D7F77A35-BDBD-4004-A4CA-278E1C5A054B}"/>
                                            </p:graphicEl>
                                          </p:spTgt>
                                        </p:tgtEl>
                                        <p:attrNameLst>
                                          <p:attrName>style.color</p:attrName>
                                        </p:attrNameLst>
                                      </p:cBhvr>
                                      <p:to>
                                        <a:schemeClr val="accent2"/>
                                      </p:to>
                                    </p:animClr>
                                    <p:animClr clrSpc="rgb" dir="cw">
                                      <p:cBhvr>
                                        <p:cTn id="19" dur="500" fill="hold"/>
                                        <p:tgtEl>
                                          <p:spTgt spid="6">
                                            <p:graphicEl>
                                              <a:dgm id="{D7F77A35-BDBD-4004-A4CA-278E1C5A054B}"/>
                                            </p:graphicEl>
                                          </p:spTgt>
                                        </p:tgtEl>
                                        <p:attrNameLst>
                                          <p:attrName>fillcolor</p:attrName>
                                        </p:attrNameLst>
                                      </p:cBhvr>
                                      <p:to>
                                        <a:schemeClr val="accent2"/>
                                      </p:to>
                                    </p:animClr>
                                    <p:set>
                                      <p:cBhvr>
                                        <p:cTn id="20" dur="500" fill="hold"/>
                                        <p:tgtEl>
                                          <p:spTgt spid="6">
                                            <p:graphicEl>
                                              <a:dgm id="{D7F77A35-BDBD-4004-A4CA-278E1C5A054B}"/>
                                            </p:graphicEl>
                                          </p:spTgt>
                                        </p:tgtEl>
                                        <p:attrNameLst>
                                          <p:attrName>fill.type</p:attrName>
                                        </p:attrNameLst>
                                      </p:cBhvr>
                                      <p:to>
                                        <p:strVal val="solid"/>
                                      </p:to>
                                    </p:set>
                                    <p:set>
                                      <p:cBhvr>
                                        <p:cTn id="21" dur="500" fill="hold"/>
                                        <p:tgtEl>
                                          <p:spTgt spid="6">
                                            <p:graphicEl>
                                              <a:dgm id="{D7F77A35-BDBD-4004-A4CA-278E1C5A054B}"/>
                                            </p:graphic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grpId="0" nodeType="clickEffect">
                                  <p:stCondLst>
                                    <p:cond delay="0"/>
                                  </p:stCondLst>
                                  <p:childTnLst>
                                    <p:animClr clrSpc="rgb" dir="cw">
                                      <p:cBhvr override="childStyle">
                                        <p:cTn id="25" dur="500" fill="hold"/>
                                        <p:tgtEl>
                                          <p:spTgt spid="6">
                                            <p:graphicEl>
                                              <a:dgm id="{C50B7ADA-2B31-4F35-BAE1-F11B1C2CE29D}"/>
                                            </p:graphicEl>
                                          </p:spTgt>
                                        </p:tgtEl>
                                        <p:attrNameLst>
                                          <p:attrName>style.color</p:attrName>
                                        </p:attrNameLst>
                                      </p:cBhvr>
                                      <p:to>
                                        <a:schemeClr val="accent2"/>
                                      </p:to>
                                    </p:animClr>
                                    <p:animClr clrSpc="rgb" dir="cw">
                                      <p:cBhvr>
                                        <p:cTn id="26" dur="500" fill="hold"/>
                                        <p:tgtEl>
                                          <p:spTgt spid="6">
                                            <p:graphicEl>
                                              <a:dgm id="{C50B7ADA-2B31-4F35-BAE1-F11B1C2CE29D}"/>
                                            </p:graphicEl>
                                          </p:spTgt>
                                        </p:tgtEl>
                                        <p:attrNameLst>
                                          <p:attrName>fillcolor</p:attrName>
                                        </p:attrNameLst>
                                      </p:cBhvr>
                                      <p:to>
                                        <a:schemeClr val="accent2"/>
                                      </p:to>
                                    </p:animClr>
                                    <p:set>
                                      <p:cBhvr>
                                        <p:cTn id="27" dur="500" fill="hold"/>
                                        <p:tgtEl>
                                          <p:spTgt spid="6">
                                            <p:graphicEl>
                                              <a:dgm id="{C50B7ADA-2B31-4F35-BAE1-F11B1C2CE29D}"/>
                                            </p:graphicEl>
                                          </p:spTgt>
                                        </p:tgtEl>
                                        <p:attrNameLst>
                                          <p:attrName>fill.type</p:attrName>
                                        </p:attrNameLst>
                                      </p:cBhvr>
                                      <p:to>
                                        <p:strVal val="solid"/>
                                      </p:to>
                                    </p:set>
                                    <p:set>
                                      <p:cBhvr>
                                        <p:cTn id="28" dur="500" fill="hold"/>
                                        <p:tgtEl>
                                          <p:spTgt spid="6">
                                            <p:graphicEl>
                                              <a:dgm id="{C50B7ADA-2B31-4F35-BAE1-F11B1C2CE29D}"/>
                                            </p:graphicEl>
                                          </p:spTgt>
                                        </p:tgtEl>
                                        <p:attrNameLst>
                                          <p:attrName>fill.on</p:attrName>
                                        </p:attrNameLst>
                                      </p:cBhvr>
                                      <p:to>
                                        <p:strVal val="true"/>
                                      </p:to>
                                    </p:set>
                                  </p:childTnLst>
                                </p:cTn>
                              </p:par>
                              <p:par>
                                <p:cTn id="29" presetID="19" presetClass="emph" presetSubtype="0" fill="hold" grpId="0" nodeType="withEffect">
                                  <p:stCondLst>
                                    <p:cond delay="0"/>
                                  </p:stCondLst>
                                  <p:childTnLst>
                                    <p:animClr clrSpc="rgb" dir="cw">
                                      <p:cBhvr override="childStyle">
                                        <p:cTn id="30" dur="500" fill="hold"/>
                                        <p:tgtEl>
                                          <p:spTgt spid="6">
                                            <p:graphicEl>
                                              <a:dgm id="{18908871-8B49-489E-84DC-8684A3ED5EB6}"/>
                                            </p:graphicEl>
                                          </p:spTgt>
                                        </p:tgtEl>
                                        <p:attrNameLst>
                                          <p:attrName>style.color</p:attrName>
                                        </p:attrNameLst>
                                      </p:cBhvr>
                                      <p:to>
                                        <a:schemeClr val="accent2"/>
                                      </p:to>
                                    </p:animClr>
                                    <p:animClr clrSpc="rgb" dir="cw">
                                      <p:cBhvr>
                                        <p:cTn id="31" dur="500" fill="hold"/>
                                        <p:tgtEl>
                                          <p:spTgt spid="6">
                                            <p:graphicEl>
                                              <a:dgm id="{18908871-8B49-489E-84DC-8684A3ED5EB6}"/>
                                            </p:graphicEl>
                                          </p:spTgt>
                                        </p:tgtEl>
                                        <p:attrNameLst>
                                          <p:attrName>fillcolor</p:attrName>
                                        </p:attrNameLst>
                                      </p:cBhvr>
                                      <p:to>
                                        <a:schemeClr val="accent2"/>
                                      </p:to>
                                    </p:animClr>
                                    <p:set>
                                      <p:cBhvr>
                                        <p:cTn id="32" dur="500" fill="hold"/>
                                        <p:tgtEl>
                                          <p:spTgt spid="6">
                                            <p:graphicEl>
                                              <a:dgm id="{18908871-8B49-489E-84DC-8684A3ED5EB6}"/>
                                            </p:graphicEl>
                                          </p:spTgt>
                                        </p:tgtEl>
                                        <p:attrNameLst>
                                          <p:attrName>fill.type</p:attrName>
                                        </p:attrNameLst>
                                      </p:cBhvr>
                                      <p:to>
                                        <p:strVal val="solid"/>
                                      </p:to>
                                    </p:set>
                                    <p:set>
                                      <p:cBhvr>
                                        <p:cTn id="33" dur="500" fill="hold"/>
                                        <p:tgtEl>
                                          <p:spTgt spid="6">
                                            <p:graphicEl>
                                              <a:dgm id="{18908871-8B49-489E-84DC-8684A3ED5EB6}"/>
                                            </p:graphic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9" presetClass="emph" presetSubtype="0" fill="hold" grpId="0" nodeType="clickEffect">
                                  <p:stCondLst>
                                    <p:cond delay="0"/>
                                  </p:stCondLst>
                                  <p:childTnLst>
                                    <p:animClr clrSpc="rgb" dir="cw">
                                      <p:cBhvr override="childStyle">
                                        <p:cTn id="37" dur="500" fill="hold"/>
                                        <p:tgtEl>
                                          <p:spTgt spid="6">
                                            <p:graphicEl>
                                              <a:dgm id="{9ACDCB77-46D9-487E-B881-22BEC86BCE7B}"/>
                                            </p:graphicEl>
                                          </p:spTgt>
                                        </p:tgtEl>
                                        <p:attrNameLst>
                                          <p:attrName>style.color</p:attrName>
                                        </p:attrNameLst>
                                      </p:cBhvr>
                                      <p:to>
                                        <a:schemeClr val="accent2"/>
                                      </p:to>
                                    </p:animClr>
                                    <p:animClr clrSpc="rgb" dir="cw">
                                      <p:cBhvr>
                                        <p:cTn id="38" dur="500" fill="hold"/>
                                        <p:tgtEl>
                                          <p:spTgt spid="6">
                                            <p:graphicEl>
                                              <a:dgm id="{9ACDCB77-46D9-487E-B881-22BEC86BCE7B}"/>
                                            </p:graphicEl>
                                          </p:spTgt>
                                        </p:tgtEl>
                                        <p:attrNameLst>
                                          <p:attrName>fillcolor</p:attrName>
                                        </p:attrNameLst>
                                      </p:cBhvr>
                                      <p:to>
                                        <a:schemeClr val="accent2"/>
                                      </p:to>
                                    </p:animClr>
                                    <p:set>
                                      <p:cBhvr>
                                        <p:cTn id="39" dur="500" fill="hold"/>
                                        <p:tgtEl>
                                          <p:spTgt spid="6">
                                            <p:graphicEl>
                                              <a:dgm id="{9ACDCB77-46D9-487E-B881-22BEC86BCE7B}"/>
                                            </p:graphicEl>
                                          </p:spTgt>
                                        </p:tgtEl>
                                        <p:attrNameLst>
                                          <p:attrName>fill.type</p:attrName>
                                        </p:attrNameLst>
                                      </p:cBhvr>
                                      <p:to>
                                        <p:strVal val="solid"/>
                                      </p:to>
                                    </p:set>
                                    <p:set>
                                      <p:cBhvr>
                                        <p:cTn id="40" dur="500" fill="hold"/>
                                        <p:tgtEl>
                                          <p:spTgt spid="6">
                                            <p:graphicEl>
                                              <a:dgm id="{9ACDCB77-46D9-487E-B881-22BEC86BCE7B}"/>
                                            </p:graphicEl>
                                          </p:spTgt>
                                        </p:tgtEl>
                                        <p:attrNameLst>
                                          <p:attrName>fill.on</p:attrName>
                                        </p:attrNameLst>
                                      </p:cBhvr>
                                      <p:to>
                                        <p:strVal val="true"/>
                                      </p:to>
                                    </p:set>
                                  </p:childTnLst>
                                </p:cTn>
                              </p:par>
                              <p:par>
                                <p:cTn id="41" presetID="19" presetClass="emph" presetSubtype="0" fill="hold" grpId="0" nodeType="withEffect">
                                  <p:stCondLst>
                                    <p:cond delay="0"/>
                                  </p:stCondLst>
                                  <p:childTnLst>
                                    <p:animClr clrSpc="rgb" dir="cw">
                                      <p:cBhvr override="childStyle">
                                        <p:cTn id="42" dur="500" fill="hold"/>
                                        <p:tgtEl>
                                          <p:spTgt spid="6">
                                            <p:graphicEl>
                                              <a:dgm id="{2DC6B80A-795A-4ABB-965C-17BD5F239C2D}"/>
                                            </p:graphicEl>
                                          </p:spTgt>
                                        </p:tgtEl>
                                        <p:attrNameLst>
                                          <p:attrName>style.color</p:attrName>
                                        </p:attrNameLst>
                                      </p:cBhvr>
                                      <p:to>
                                        <a:schemeClr val="accent2"/>
                                      </p:to>
                                    </p:animClr>
                                    <p:animClr clrSpc="rgb" dir="cw">
                                      <p:cBhvr>
                                        <p:cTn id="43" dur="500" fill="hold"/>
                                        <p:tgtEl>
                                          <p:spTgt spid="6">
                                            <p:graphicEl>
                                              <a:dgm id="{2DC6B80A-795A-4ABB-965C-17BD5F239C2D}"/>
                                            </p:graphicEl>
                                          </p:spTgt>
                                        </p:tgtEl>
                                        <p:attrNameLst>
                                          <p:attrName>fillcolor</p:attrName>
                                        </p:attrNameLst>
                                      </p:cBhvr>
                                      <p:to>
                                        <a:schemeClr val="accent2"/>
                                      </p:to>
                                    </p:animClr>
                                    <p:set>
                                      <p:cBhvr>
                                        <p:cTn id="44" dur="500" fill="hold"/>
                                        <p:tgtEl>
                                          <p:spTgt spid="6">
                                            <p:graphicEl>
                                              <a:dgm id="{2DC6B80A-795A-4ABB-965C-17BD5F239C2D}"/>
                                            </p:graphicEl>
                                          </p:spTgt>
                                        </p:tgtEl>
                                        <p:attrNameLst>
                                          <p:attrName>fill.type</p:attrName>
                                        </p:attrNameLst>
                                      </p:cBhvr>
                                      <p:to>
                                        <p:strVal val="solid"/>
                                      </p:to>
                                    </p:set>
                                    <p:set>
                                      <p:cBhvr>
                                        <p:cTn id="45" dur="500" fill="hold"/>
                                        <p:tgtEl>
                                          <p:spTgt spid="6">
                                            <p:graphicEl>
                                              <a:dgm id="{2DC6B80A-795A-4ABB-965C-17BD5F239C2D}"/>
                                            </p:graphicEl>
                                          </p:spTgt>
                                        </p:tgtEl>
                                        <p:attrNameLst>
                                          <p:attrName>fill.on</p:attrName>
                                        </p:attrNameLst>
                                      </p:cBhvr>
                                      <p:to>
                                        <p:strVal val="true"/>
                                      </p:to>
                                    </p:set>
                                  </p:childTnLst>
                                </p:cTn>
                              </p:par>
                              <p:par>
                                <p:cTn id="46" presetID="19" presetClass="emph" presetSubtype="0" fill="hold" grpId="0" nodeType="withEffect">
                                  <p:stCondLst>
                                    <p:cond delay="0"/>
                                  </p:stCondLst>
                                  <p:childTnLst>
                                    <p:animClr clrSpc="rgb" dir="cw">
                                      <p:cBhvr override="childStyle">
                                        <p:cTn id="47" dur="500" fill="hold"/>
                                        <p:tgtEl>
                                          <p:spTgt spid="6">
                                            <p:graphicEl>
                                              <a:dgm id="{13D6071B-B138-4E4A-89C3-C59CA1FC7B18}"/>
                                            </p:graphicEl>
                                          </p:spTgt>
                                        </p:tgtEl>
                                        <p:attrNameLst>
                                          <p:attrName>style.color</p:attrName>
                                        </p:attrNameLst>
                                      </p:cBhvr>
                                      <p:to>
                                        <a:schemeClr val="accent2"/>
                                      </p:to>
                                    </p:animClr>
                                    <p:animClr clrSpc="rgb" dir="cw">
                                      <p:cBhvr>
                                        <p:cTn id="48" dur="500" fill="hold"/>
                                        <p:tgtEl>
                                          <p:spTgt spid="6">
                                            <p:graphicEl>
                                              <a:dgm id="{13D6071B-B138-4E4A-89C3-C59CA1FC7B18}"/>
                                            </p:graphicEl>
                                          </p:spTgt>
                                        </p:tgtEl>
                                        <p:attrNameLst>
                                          <p:attrName>fillcolor</p:attrName>
                                        </p:attrNameLst>
                                      </p:cBhvr>
                                      <p:to>
                                        <a:schemeClr val="accent2"/>
                                      </p:to>
                                    </p:animClr>
                                    <p:set>
                                      <p:cBhvr>
                                        <p:cTn id="49" dur="500" fill="hold"/>
                                        <p:tgtEl>
                                          <p:spTgt spid="6">
                                            <p:graphicEl>
                                              <a:dgm id="{13D6071B-B138-4E4A-89C3-C59CA1FC7B18}"/>
                                            </p:graphicEl>
                                          </p:spTgt>
                                        </p:tgtEl>
                                        <p:attrNameLst>
                                          <p:attrName>fill.type</p:attrName>
                                        </p:attrNameLst>
                                      </p:cBhvr>
                                      <p:to>
                                        <p:strVal val="solid"/>
                                      </p:to>
                                    </p:set>
                                    <p:set>
                                      <p:cBhvr>
                                        <p:cTn id="50" dur="500" fill="hold"/>
                                        <p:tgtEl>
                                          <p:spTgt spid="6">
                                            <p:graphicEl>
                                              <a:dgm id="{13D6071B-B138-4E4A-89C3-C59CA1FC7B1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9"/>
          <p:cNvSpPr txBox="1">
            <a:spLocks noGrp="1"/>
          </p:cNvSpPr>
          <p:nvPr>
            <p:ph type="title"/>
          </p:nvPr>
        </p:nvSpPr>
        <p:spPr/>
        <p:txBody>
          <a:bodyPr/>
          <a:lstStyle/>
          <a:p>
            <a:r>
              <a:rPr lang="en-US" dirty="0">
                <a:sym typeface="Palatino"/>
              </a:rPr>
              <a:t>Anticipate</a:t>
            </a:r>
            <a:endParaRPr lang="en-US" dirty="0"/>
          </a:p>
        </p:txBody>
      </p:sp>
      <p:sp>
        <p:nvSpPr>
          <p:cNvPr id="389" name="Google Shape;389;p29"/>
          <p:cNvSpPr txBox="1">
            <a:spLocks noGrp="1"/>
          </p:cNvSpPr>
          <p:nvPr>
            <p:ph idx="1"/>
          </p:nvPr>
        </p:nvSpPr>
        <p:spPr/>
        <p:txBody>
          <a:bodyPr/>
          <a:lstStyle/>
          <a:p>
            <a:r>
              <a:rPr lang="en-US" dirty="0"/>
              <a:t>What information will the patient and family want?</a:t>
            </a:r>
          </a:p>
          <a:p>
            <a:pPr lvl="1"/>
            <a:r>
              <a:rPr lang="en-US" dirty="0"/>
              <a:t>How long will I live?</a:t>
            </a:r>
          </a:p>
          <a:p>
            <a:pPr lvl="1"/>
            <a:r>
              <a:rPr lang="en-US" dirty="0"/>
              <a:t>How well will I live?</a:t>
            </a:r>
            <a:endParaRPr lang="en-US" dirty="0">
              <a:solidFill>
                <a:srgbClr val="FF0000"/>
              </a:solidFill>
            </a:endParaRPr>
          </a:p>
        </p:txBody>
      </p:sp>
      <p:graphicFrame>
        <p:nvGraphicFramePr>
          <p:cNvPr id="6" name="Diagram 5">
            <a:extLst>
              <a:ext uri="{FF2B5EF4-FFF2-40B4-BE49-F238E27FC236}">
                <a16:creationId xmlns:a16="http://schemas.microsoft.com/office/drawing/2014/main" id="{D1A4D1F4-515F-48E7-8216-A3D6689E8514}"/>
              </a:ext>
            </a:extLst>
          </p:cNvPr>
          <p:cNvGraphicFramePr/>
          <p:nvPr>
            <p:extLst>
              <p:ext uri="{D42A27DB-BD31-4B8C-83A1-F6EECF244321}">
                <p14:modId xmlns:p14="http://schemas.microsoft.com/office/powerpoint/2010/main" val="3667384754"/>
              </p:ext>
            </p:extLst>
          </p:nvPr>
        </p:nvGraphicFramePr>
        <p:xfrm>
          <a:off x="7924800" y="2865120"/>
          <a:ext cx="3703320" cy="3352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title"/>
          </p:nvPr>
        </p:nvSpPr>
        <p:spPr/>
        <p:txBody>
          <a:bodyPr/>
          <a:lstStyle/>
          <a:p>
            <a:r>
              <a:rPr lang="en-US" dirty="0">
                <a:sym typeface="Palatino"/>
              </a:rPr>
              <a:t>Anticipate – How Long?</a:t>
            </a:r>
            <a:endParaRPr lang="en-US" dirty="0"/>
          </a:p>
        </p:txBody>
      </p:sp>
      <p:sp>
        <p:nvSpPr>
          <p:cNvPr id="398" name="Google Shape;398;p30"/>
          <p:cNvSpPr txBox="1">
            <a:spLocks noGrp="1"/>
          </p:cNvSpPr>
          <p:nvPr>
            <p:ph idx="1"/>
          </p:nvPr>
        </p:nvSpPr>
        <p:spPr/>
        <p:txBody>
          <a:bodyPr/>
          <a:lstStyle/>
          <a:p>
            <a:r>
              <a:rPr lang="en-US" dirty="0"/>
              <a:t>Consider sharing ranges </a:t>
            </a:r>
          </a:p>
          <a:p>
            <a:pPr lvl="1"/>
            <a:r>
              <a:rPr lang="en-US" dirty="0"/>
              <a:t>“Hours to days,” “Days to weeks,” “Weeks to months,” “Months to years”</a:t>
            </a:r>
          </a:p>
          <a:p>
            <a:r>
              <a:rPr lang="en-US" dirty="0"/>
              <a:t>Physicians’ estimates often overly optimistic </a:t>
            </a:r>
          </a:p>
          <a:p>
            <a:pPr lvl="1"/>
            <a:r>
              <a:rPr lang="en-US" dirty="0"/>
              <a:t>More accurate closer to death (“horizon effect”)</a:t>
            </a:r>
          </a:p>
          <a:p>
            <a:pPr lvl="1"/>
            <a:r>
              <a:rPr lang="en-US" dirty="0"/>
              <a:t>Less accurate (often more optimistic) with longer, more established physician-patient relationship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1"/>
          <p:cNvSpPr txBox="1">
            <a:spLocks noGrp="1"/>
          </p:cNvSpPr>
          <p:nvPr>
            <p:ph type="title"/>
          </p:nvPr>
        </p:nvSpPr>
        <p:spPr/>
        <p:txBody>
          <a:bodyPr/>
          <a:lstStyle/>
          <a:p>
            <a:r>
              <a:rPr lang="en-US" dirty="0">
                <a:sym typeface="Palatino"/>
              </a:rPr>
              <a:t>Anticipate – How Well? </a:t>
            </a:r>
            <a:endParaRPr lang="en-US" dirty="0">
              <a:solidFill>
                <a:srgbClr val="FF0000"/>
              </a:solidFill>
            </a:endParaRPr>
          </a:p>
        </p:txBody>
      </p:sp>
      <p:sp>
        <p:nvSpPr>
          <p:cNvPr id="407" name="Google Shape;407;p31"/>
          <p:cNvSpPr txBox="1">
            <a:spLocks noGrp="1"/>
          </p:cNvSpPr>
          <p:nvPr>
            <p:ph idx="1"/>
          </p:nvPr>
        </p:nvSpPr>
        <p:spPr/>
        <p:txBody>
          <a:bodyPr/>
          <a:lstStyle/>
          <a:p>
            <a:r>
              <a:rPr lang="en-US" dirty="0"/>
              <a:t>Functional outcomes – Define what “good” and “bad” means to the patient</a:t>
            </a:r>
          </a:p>
          <a:p>
            <a:r>
              <a:rPr lang="en-US" dirty="0"/>
              <a:t>Define minimal acceptable outcomes</a:t>
            </a:r>
          </a:p>
          <a:p>
            <a:r>
              <a:rPr lang="en-US" dirty="0"/>
              <a:t>Best case, worst case, and most likely scenarios when functional outcome is uncertain</a:t>
            </a:r>
          </a:p>
          <a:p>
            <a:r>
              <a:rPr lang="en-US" dirty="0"/>
              <a:t>Closer to death – ways patient may die or what symptoms may occur at the end of life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a:spLocks noGrp="1"/>
          </p:cNvSpPr>
          <p:nvPr>
            <p:ph type="ctrTitle"/>
          </p:nvPr>
        </p:nvSpPr>
        <p:spPr/>
        <p:txBody>
          <a:bodyPr/>
          <a:lstStyle/>
          <a:p>
            <a:r>
              <a:rPr lang="it-IT" dirty="0">
                <a:sym typeface="Palatino"/>
              </a:rPr>
              <a:t>Prognostication in Neurological Illness </a:t>
            </a:r>
          </a:p>
        </p:txBody>
      </p:sp>
      <p:sp>
        <p:nvSpPr>
          <p:cNvPr id="97" name="Google Shape;97;p2"/>
          <p:cNvSpPr txBox="1">
            <a:spLocks noGrp="1"/>
          </p:cNvSpPr>
          <p:nvPr>
            <p:ph type="subTitle" idx="4294967295"/>
          </p:nvPr>
        </p:nvSpPr>
        <p:spPr>
          <a:xfrm>
            <a:off x="5257800" y="2971800"/>
            <a:ext cx="6934200" cy="3048000"/>
          </a:xfrm>
          <a:prstGeom prst="rect">
            <a:avLst/>
          </a:prstGeom>
          <a:noFill/>
          <a:ln>
            <a:noFill/>
          </a:ln>
        </p:spPr>
        <p:txBody>
          <a:bodyPr spcFirstLastPara="1" wrap="square" lIns="91425" tIns="45700" rIns="91425" bIns="45700" anchor="t" anchorCtr="0">
            <a:normAutofit/>
          </a:bodyPr>
          <a:lstStyle/>
          <a:p>
            <a:pPr marL="0" indent="0">
              <a:spcBef>
                <a:spcPts val="0"/>
              </a:spcBef>
              <a:buSzPts val="3315"/>
            </a:pPr>
            <a:endParaRPr sz="3900" dirty="0">
              <a:solidFill>
                <a:schemeClr val="dk1"/>
              </a:solidFill>
              <a:latin typeface="Arial"/>
              <a:ea typeface="Arial"/>
              <a:cs typeface="Arial"/>
              <a:sym typeface="Arial"/>
            </a:endParaRPr>
          </a:p>
          <a:p>
            <a:pPr marL="0" indent="0">
              <a:buSzPts val="2975"/>
            </a:pPr>
            <a:endParaRPr sz="3500" dirty="0">
              <a:solidFill>
                <a:schemeClr val="dk1"/>
              </a:solidFill>
              <a:latin typeface="Arial"/>
              <a:ea typeface="Arial"/>
              <a:cs typeface="Arial"/>
              <a:sym typeface="Arial"/>
            </a:endParaRPr>
          </a:p>
          <a:p>
            <a:pPr marL="0" indent="0">
              <a:buSzPts val="2040"/>
            </a:pPr>
            <a:endParaRPr sz="2400" dirty="0"/>
          </a:p>
          <a:p>
            <a:pPr marL="0" indent="0"/>
            <a:endParaRPr dirty="0"/>
          </a:p>
        </p:txBody>
      </p:sp>
      <p:sp>
        <p:nvSpPr>
          <p:cNvPr id="99" name="Google Shape;99;p2"/>
          <p:cNvSpPr txBox="1"/>
          <p:nvPr/>
        </p:nvSpPr>
        <p:spPr>
          <a:xfrm>
            <a:off x="2514600" y="3810000"/>
            <a:ext cx="6934200" cy="3048000"/>
          </a:xfrm>
          <a:prstGeom prst="rect">
            <a:avLst/>
          </a:prstGeom>
          <a:noFill/>
          <a:ln>
            <a:noFill/>
          </a:ln>
        </p:spPr>
        <p:txBody>
          <a:bodyPr spcFirstLastPara="1" wrap="square" lIns="91425" tIns="45700" rIns="91425" bIns="45700" anchor="t" anchorCtr="0">
            <a:normAutofit/>
          </a:bodyPr>
          <a:lstStyle/>
          <a:p>
            <a:pPr algn="ctr">
              <a:buClr>
                <a:schemeClr val="accent1"/>
              </a:buClr>
              <a:buSzPts val="3315"/>
            </a:pPr>
            <a:endParaRPr sz="3900" dirty="0">
              <a:solidFill>
                <a:srgbClr val="000090"/>
              </a:solidFill>
              <a:latin typeface="Libre Baskerville"/>
              <a:ea typeface="Libre Baskerville"/>
              <a:cs typeface="Libre Baskerville"/>
              <a:sym typeface="Libre Baskerville"/>
            </a:endParaRPr>
          </a:p>
          <a:p>
            <a:pPr algn="ctr">
              <a:spcBef>
                <a:spcPts val="580"/>
              </a:spcBef>
              <a:buClr>
                <a:schemeClr val="accent1"/>
              </a:buClr>
              <a:buSzPts val="2040"/>
            </a:pPr>
            <a:endParaRPr sz="2400" dirty="0">
              <a:solidFill>
                <a:schemeClr val="dk2"/>
              </a:solidFill>
              <a:latin typeface="Libre Baskerville"/>
              <a:ea typeface="Libre Baskerville"/>
              <a:cs typeface="Libre Baskerville"/>
              <a:sym typeface="Libre Baskerville"/>
            </a:endParaRPr>
          </a:p>
          <a:p>
            <a:pPr algn="ctr">
              <a:spcBef>
                <a:spcPts val="580"/>
              </a:spcBef>
              <a:buClr>
                <a:schemeClr val="accent1"/>
              </a:buClr>
              <a:buSzPts val="2210"/>
            </a:pPr>
            <a:endParaRPr sz="2600" dirty="0">
              <a:solidFill>
                <a:schemeClr val="dk2"/>
              </a:solidFill>
              <a:latin typeface="Libre Baskerville"/>
              <a:ea typeface="Libre Baskerville"/>
              <a:cs typeface="Libre Baskerville"/>
              <a:sym typeface="Libre Baskervill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9"/>
          <p:cNvSpPr txBox="1">
            <a:spLocks noGrp="1"/>
          </p:cNvSpPr>
          <p:nvPr>
            <p:ph type="title"/>
          </p:nvPr>
        </p:nvSpPr>
        <p:spPr/>
        <p:txBody>
          <a:bodyPr/>
          <a:lstStyle/>
          <a:p>
            <a:r>
              <a:rPr lang="en-US" dirty="0">
                <a:sym typeface="Palatino"/>
              </a:rPr>
              <a:t>Anticipate</a:t>
            </a:r>
            <a:endParaRPr lang="en-US" dirty="0"/>
          </a:p>
        </p:txBody>
      </p:sp>
      <p:sp>
        <p:nvSpPr>
          <p:cNvPr id="389" name="Google Shape;389;p29"/>
          <p:cNvSpPr txBox="1">
            <a:spLocks noGrp="1"/>
          </p:cNvSpPr>
          <p:nvPr>
            <p:ph idx="1"/>
          </p:nvPr>
        </p:nvSpPr>
        <p:spPr/>
        <p:txBody>
          <a:bodyPr/>
          <a:lstStyle/>
          <a:p>
            <a:r>
              <a:rPr lang="en-US" dirty="0"/>
              <a:t>Variations to consider: </a:t>
            </a:r>
          </a:p>
          <a:p>
            <a:pPr lvl="1"/>
            <a:r>
              <a:rPr lang="en-US" dirty="0"/>
              <a:t>How patients/families wish to receive information</a:t>
            </a:r>
          </a:p>
          <a:p>
            <a:pPr lvl="1"/>
            <a:r>
              <a:rPr lang="en-US" dirty="0"/>
              <a:t>Relative weights given to survival and quality of life</a:t>
            </a:r>
          </a:p>
          <a:p>
            <a:pPr lvl="1"/>
            <a:endParaRPr lang="en-US" dirty="0"/>
          </a:p>
        </p:txBody>
      </p:sp>
    </p:spTree>
    <p:extLst>
      <p:ext uri="{BB962C8B-B14F-4D97-AF65-F5344CB8AC3E}">
        <p14:creationId xmlns:p14="http://schemas.microsoft.com/office/powerpoint/2010/main" val="2600274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3"/>
          <p:cNvSpPr txBox="1">
            <a:spLocks noGrp="1"/>
          </p:cNvSpPr>
          <p:nvPr>
            <p:ph type="title"/>
          </p:nvPr>
        </p:nvSpPr>
        <p:spPr/>
        <p:txBody>
          <a:bodyPr/>
          <a:lstStyle/>
          <a:p>
            <a:r>
              <a:rPr lang="en-US" dirty="0">
                <a:sym typeface="Palatino"/>
              </a:rPr>
              <a:t>Anchor</a:t>
            </a:r>
            <a:endParaRPr lang="en-US" dirty="0"/>
          </a:p>
        </p:txBody>
      </p:sp>
      <p:sp>
        <p:nvSpPr>
          <p:cNvPr id="421" name="Google Shape;421;p33"/>
          <p:cNvSpPr txBox="1">
            <a:spLocks noGrp="1"/>
          </p:cNvSpPr>
          <p:nvPr>
            <p:ph idx="1"/>
          </p:nvPr>
        </p:nvSpPr>
        <p:spPr/>
        <p:txBody>
          <a:bodyPr/>
          <a:lstStyle/>
          <a:p>
            <a:r>
              <a:rPr lang="en-US" dirty="0"/>
              <a:t>Using survival data</a:t>
            </a:r>
          </a:p>
          <a:p>
            <a:r>
              <a:rPr lang="en-US" dirty="0"/>
              <a:t>Using typical disease trajectories</a:t>
            </a:r>
          </a:p>
        </p:txBody>
      </p:sp>
      <p:graphicFrame>
        <p:nvGraphicFramePr>
          <p:cNvPr id="7" name="Diagram 6">
            <a:extLst>
              <a:ext uri="{FF2B5EF4-FFF2-40B4-BE49-F238E27FC236}">
                <a16:creationId xmlns:a16="http://schemas.microsoft.com/office/drawing/2014/main" id="{A842C1CC-2C3D-431D-9FDD-8B81FB2164F9}"/>
              </a:ext>
            </a:extLst>
          </p:cNvPr>
          <p:cNvGraphicFramePr/>
          <p:nvPr>
            <p:extLst>
              <p:ext uri="{D42A27DB-BD31-4B8C-83A1-F6EECF244321}">
                <p14:modId xmlns:p14="http://schemas.microsoft.com/office/powerpoint/2010/main" val="1682712088"/>
              </p:ext>
            </p:extLst>
          </p:nvPr>
        </p:nvGraphicFramePr>
        <p:xfrm>
          <a:off x="7924800" y="2865120"/>
          <a:ext cx="3703320" cy="3352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4"/>
          <p:cNvSpPr txBox="1">
            <a:spLocks noGrp="1"/>
          </p:cNvSpPr>
          <p:nvPr>
            <p:ph type="title"/>
          </p:nvPr>
        </p:nvSpPr>
        <p:spPr/>
        <p:txBody>
          <a:bodyPr/>
          <a:lstStyle/>
          <a:p>
            <a:r>
              <a:rPr lang="en-US" dirty="0">
                <a:sym typeface="Palatino"/>
              </a:rPr>
              <a:t>Anchor: Using Survival Data</a:t>
            </a:r>
            <a:endParaRPr lang="en-US" dirty="0"/>
          </a:p>
        </p:txBody>
      </p:sp>
      <p:sp>
        <p:nvSpPr>
          <p:cNvPr id="430" name="Google Shape;430;p34"/>
          <p:cNvSpPr txBox="1">
            <a:spLocks noGrp="1"/>
          </p:cNvSpPr>
          <p:nvPr>
            <p:ph idx="1"/>
          </p:nvPr>
        </p:nvSpPr>
        <p:spPr>
          <a:xfrm>
            <a:off x="1524000" y="1825627"/>
            <a:ext cx="3078480" cy="3996053"/>
          </a:xfrm>
        </p:spPr>
        <p:txBody>
          <a:bodyPr>
            <a:normAutofit lnSpcReduction="10000"/>
          </a:bodyPr>
          <a:lstStyle/>
          <a:p>
            <a:r>
              <a:rPr lang="en-US" dirty="0"/>
              <a:t>Standard actuarial/social security life tables</a:t>
            </a:r>
          </a:p>
          <a:p>
            <a:pPr lvl="1"/>
            <a:r>
              <a:rPr lang="en-US" dirty="0"/>
              <a:t>Age and race-specific data</a:t>
            </a:r>
          </a:p>
          <a:p>
            <a:pPr marL="457189" lvl="1" indent="0">
              <a:buNone/>
            </a:pPr>
            <a:endParaRPr lang="en-US" dirty="0"/>
          </a:p>
          <a:p>
            <a:pPr marL="457189" lvl="1" indent="0">
              <a:buNone/>
            </a:pPr>
            <a:endParaRPr lang="en-US" sz="1600" dirty="0"/>
          </a:p>
          <a:p>
            <a:pPr marL="457189" lvl="1" indent="0">
              <a:buNone/>
            </a:pPr>
            <a:endParaRPr lang="en-US" sz="1600" dirty="0"/>
          </a:p>
          <a:p>
            <a:pPr marL="457189" lvl="1" indent="0">
              <a:buNone/>
            </a:pPr>
            <a:endParaRPr lang="en-US" sz="1600" dirty="0"/>
          </a:p>
          <a:p>
            <a:pPr marL="457189" lvl="1" indent="0">
              <a:buNone/>
            </a:pPr>
            <a:endParaRPr lang="en-US" sz="1600" dirty="0"/>
          </a:p>
          <a:p>
            <a:pPr marL="457189" lvl="1" indent="0">
              <a:buNone/>
            </a:pPr>
            <a:r>
              <a:rPr lang="en-US" sz="1600" dirty="0"/>
              <a:t>Available at:</a:t>
            </a:r>
          </a:p>
          <a:p>
            <a:pPr marL="457189" lvl="1" indent="0">
              <a:buNone/>
            </a:pPr>
            <a:r>
              <a:rPr lang="en-US" sz="1600" dirty="0"/>
              <a:t>https://www.ssa.gov/oact/STATS/table4c6.html</a:t>
            </a:r>
          </a:p>
          <a:p>
            <a:pPr lvl="1"/>
            <a:endParaRPr lang="en-US" dirty="0"/>
          </a:p>
          <a:p>
            <a:pPr lvl="1"/>
            <a:endParaRPr lang="en-US" dirty="0"/>
          </a:p>
        </p:txBody>
      </p:sp>
      <p:graphicFrame>
        <p:nvGraphicFramePr>
          <p:cNvPr id="2" name="Table 2">
            <a:extLst>
              <a:ext uri="{FF2B5EF4-FFF2-40B4-BE49-F238E27FC236}">
                <a16:creationId xmlns:a16="http://schemas.microsoft.com/office/drawing/2014/main" id="{9C4C7490-D1DF-42EE-9BEA-6004693E68C9}"/>
              </a:ext>
            </a:extLst>
          </p:cNvPr>
          <p:cNvGraphicFramePr>
            <a:graphicFrameLocks noGrp="1"/>
          </p:cNvGraphicFramePr>
          <p:nvPr>
            <p:extLst>
              <p:ext uri="{D42A27DB-BD31-4B8C-83A1-F6EECF244321}">
                <p14:modId xmlns:p14="http://schemas.microsoft.com/office/powerpoint/2010/main" val="4258480546"/>
              </p:ext>
            </p:extLst>
          </p:nvPr>
        </p:nvGraphicFramePr>
        <p:xfrm>
          <a:off x="5048252" y="1825627"/>
          <a:ext cx="6667500" cy="4257649"/>
        </p:xfrm>
        <a:graphic>
          <a:graphicData uri="http://schemas.openxmlformats.org/drawingml/2006/table">
            <a:tbl>
              <a:tblPr firstRow="1" bandRow="1">
                <a:tableStyleId>{5C22544A-7EE6-4342-B048-85BDC9FD1C3A}</a:tableStyleId>
              </a:tblPr>
              <a:tblGrid>
                <a:gridCol w="1839077">
                  <a:extLst>
                    <a:ext uri="{9D8B030D-6E8A-4147-A177-3AD203B41FA5}">
                      <a16:colId xmlns:a16="http://schemas.microsoft.com/office/drawing/2014/main" val="2510101489"/>
                    </a:ext>
                  </a:extLst>
                </a:gridCol>
                <a:gridCol w="2481463">
                  <a:extLst>
                    <a:ext uri="{9D8B030D-6E8A-4147-A177-3AD203B41FA5}">
                      <a16:colId xmlns:a16="http://schemas.microsoft.com/office/drawing/2014/main" val="2330066043"/>
                    </a:ext>
                  </a:extLst>
                </a:gridCol>
                <a:gridCol w="2346960">
                  <a:extLst>
                    <a:ext uri="{9D8B030D-6E8A-4147-A177-3AD203B41FA5}">
                      <a16:colId xmlns:a16="http://schemas.microsoft.com/office/drawing/2014/main" val="265778833"/>
                    </a:ext>
                  </a:extLst>
                </a:gridCol>
              </a:tblGrid>
              <a:tr h="1297917">
                <a:tc>
                  <a:txBody>
                    <a:bodyPr/>
                    <a:lstStyle/>
                    <a:p>
                      <a:r>
                        <a:rPr lang="en-US" sz="2400" b="0" dirty="0"/>
                        <a:t>Age (yrs)</a:t>
                      </a:r>
                    </a:p>
                  </a:txBody>
                  <a:tcPr/>
                </a:tc>
                <a:tc>
                  <a:txBody>
                    <a:bodyPr/>
                    <a:lstStyle/>
                    <a:p>
                      <a:r>
                        <a:rPr lang="en-US" sz="2400" b="0" dirty="0"/>
                        <a:t>Life Expectancy </a:t>
                      </a:r>
                      <a:br>
                        <a:rPr lang="en-US" sz="2400" b="0" dirty="0"/>
                      </a:br>
                      <a:r>
                        <a:rPr lang="en-US" sz="2000" b="0" dirty="0"/>
                        <a:t>Non-Hispanic </a:t>
                      </a:r>
                      <a:br>
                        <a:rPr lang="en-US" sz="2000" b="0" dirty="0"/>
                      </a:br>
                      <a:r>
                        <a:rPr lang="en-US" sz="2000" b="0" dirty="0"/>
                        <a:t>White Male (yrs)</a:t>
                      </a:r>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t>Life Expectancy </a:t>
                      </a:r>
                      <a:br>
                        <a:rPr lang="en-US" sz="2400" b="0" dirty="0"/>
                      </a:br>
                      <a:r>
                        <a:rPr lang="en-US" sz="2000" b="0" dirty="0"/>
                        <a:t>Non-Hispanic </a:t>
                      </a:r>
                      <a:br>
                        <a:rPr lang="en-US" sz="2000" b="0" dirty="0"/>
                      </a:br>
                      <a:r>
                        <a:rPr lang="en-US" sz="2000" b="0" dirty="0"/>
                        <a:t>White Female (yrs)</a:t>
                      </a:r>
                      <a:endParaRPr lang="en-US" sz="2400" b="0" dirty="0"/>
                    </a:p>
                  </a:txBody>
                  <a:tcPr/>
                </a:tc>
                <a:extLst>
                  <a:ext uri="{0D108BD9-81ED-4DB2-BD59-A6C34878D82A}">
                    <a16:rowId xmlns:a16="http://schemas.microsoft.com/office/drawing/2014/main" val="1342281129"/>
                  </a:ext>
                </a:extLst>
              </a:tr>
              <a:tr h="534193">
                <a:tc>
                  <a:txBody>
                    <a:bodyPr/>
                    <a:lstStyle/>
                    <a:p>
                      <a:r>
                        <a:rPr lang="en-US" sz="2400" dirty="0"/>
                        <a:t>65-66</a:t>
                      </a:r>
                    </a:p>
                  </a:txBody>
                  <a:tcPr/>
                </a:tc>
                <a:tc>
                  <a:txBody>
                    <a:bodyPr/>
                    <a:lstStyle/>
                    <a:p>
                      <a:pPr algn="r"/>
                      <a:r>
                        <a:rPr lang="en-US" sz="2400" dirty="0"/>
                        <a:t>17.3</a:t>
                      </a:r>
                    </a:p>
                  </a:txBody>
                  <a:tcPr/>
                </a:tc>
                <a:tc>
                  <a:txBody>
                    <a:bodyPr/>
                    <a:lstStyle/>
                    <a:p>
                      <a:pPr algn="r"/>
                      <a:r>
                        <a:rPr lang="en-US" sz="2400" dirty="0"/>
                        <a:t>19.9</a:t>
                      </a:r>
                    </a:p>
                  </a:txBody>
                  <a:tcPr/>
                </a:tc>
                <a:extLst>
                  <a:ext uri="{0D108BD9-81ED-4DB2-BD59-A6C34878D82A}">
                    <a16:rowId xmlns:a16="http://schemas.microsoft.com/office/drawing/2014/main" val="2530404314"/>
                  </a:ext>
                </a:extLst>
              </a:tr>
              <a:tr h="534193">
                <a:tc>
                  <a:txBody>
                    <a:bodyPr/>
                    <a:lstStyle/>
                    <a:p>
                      <a:r>
                        <a:rPr lang="en-US" sz="2400" dirty="0"/>
                        <a:t>70-71</a:t>
                      </a:r>
                    </a:p>
                  </a:txBody>
                  <a:tcPr/>
                </a:tc>
                <a:tc>
                  <a:txBody>
                    <a:bodyPr/>
                    <a:lstStyle/>
                    <a:p>
                      <a:pPr algn="r"/>
                      <a:r>
                        <a:rPr lang="en-US" sz="2400" dirty="0"/>
                        <a:t>13.8</a:t>
                      </a:r>
                    </a:p>
                  </a:txBody>
                  <a:tcPr/>
                </a:tc>
                <a:tc>
                  <a:txBody>
                    <a:bodyPr/>
                    <a:lstStyle/>
                    <a:p>
                      <a:pPr algn="r"/>
                      <a:r>
                        <a:rPr lang="en-US" sz="2400" dirty="0"/>
                        <a:t>16</a:t>
                      </a:r>
                    </a:p>
                  </a:txBody>
                  <a:tcPr/>
                </a:tc>
                <a:extLst>
                  <a:ext uri="{0D108BD9-81ED-4DB2-BD59-A6C34878D82A}">
                    <a16:rowId xmlns:a16="http://schemas.microsoft.com/office/drawing/2014/main" val="169455662"/>
                  </a:ext>
                </a:extLst>
              </a:tr>
              <a:tr h="534193">
                <a:tc>
                  <a:txBody>
                    <a:bodyPr/>
                    <a:lstStyle/>
                    <a:p>
                      <a:r>
                        <a:rPr lang="en-US" sz="2400" dirty="0"/>
                        <a:t>80-81</a:t>
                      </a:r>
                    </a:p>
                  </a:txBody>
                  <a:tcPr/>
                </a:tc>
                <a:tc>
                  <a:txBody>
                    <a:bodyPr/>
                    <a:lstStyle/>
                    <a:p>
                      <a:pPr algn="r"/>
                      <a:r>
                        <a:rPr lang="en-US" sz="2400" dirty="0"/>
                        <a:t>7.9</a:t>
                      </a:r>
                    </a:p>
                  </a:txBody>
                  <a:tcPr/>
                </a:tc>
                <a:tc>
                  <a:txBody>
                    <a:bodyPr/>
                    <a:lstStyle/>
                    <a:p>
                      <a:pPr algn="r"/>
                      <a:r>
                        <a:rPr lang="en-US" sz="2400" dirty="0"/>
                        <a:t>9.3</a:t>
                      </a:r>
                    </a:p>
                  </a:txBody>
                  <a:tcPr/>
                </a:tc>
                <a:extLst>
                  <a:ext uri="{0D108BD9-81ED-4DB2-BD59-A6C34878D82A}">
                    <a16:rowId xmlns:a16="http://schemas.microsoft.com/office/drawing/2014/main" val="1006947372"/>
                  </a:ext>
                </a:extLst>
              </a:tr>
              <a:tr h="534193">
                <a:tc>
                  <a:txBody>
                    <a:bodyPr/>
                    <a:lstStyle/>
                    <a:p>
                      <a:r>
                        <a:rPr lang="en-US" sz="2400" dirty="0"/>
                        <a:t>90-91</a:t>
                      </a:r>
                    </a:p>
                  </a:txBody>
                  <a:tcPr/>
                </a:tc>
                <a:tc>
                  <a:txBody>
                    <a:bodyPr/>
                    <a:lstStyle/>
                    <a:p>
                      <a:pPr algn="r"/>
                      <a:r>
                        <a:rPr lang="en-US" sz="2400" dirty="0"/>
                        <a:t>4.1</a:t>
                      </a:r>
                    </a:p>
                  </a:txBody>
                  <a:tcPr/>
                </a:tc>
                <a:tc>
                  <a:txBody>
                    <a:bodyPr/>
                    <a:lstStyle/>
                    <a:p>
                      <a:pPr algn="r"/>
                      <a:r>
                        <a:rPr lang="en-US" sz="2400" dirty="0"/>
                        <a:t>4.8</a:t>
                      </a:r>
                    </a:p>
                  </a:txBody>
                  <a:tcPr/>
                </a:tc>
                <a:extLst>
                  <a:ext uri="{0D108BD9-81ED-4DB2-BD59-A6C34878D82A}">
                    <a16:rowId xmlns:a16="http://schemas.microsoft.com/office/drawing/2014/main" val="4058359561"/>
                  </a:ext>
                </a:extLst>
              </a:tr>
              <a:tr h="698527">
                <a:tc>
                  <a:txBody>
                    <a:bodyPr/>
                    <a:lstStyle/>
                    <a:p>
                      <a:r>
                        <a:rPr lang="en-US" sz="2400" dirty="0"/>
                        <a:t>100 and over</a:t>
                      </a:r>
                    </a:p>
                  </a:txBody>
                  <a:tcPr/>
                </a:tc>
                <a:tc>
                  <a:txBody>
                    <a:bodyPr/>
                    <a:lstStyle/>
                    <a:p>
                      <a:pPr algn="r"/>
                      <a:r>
                        <a:rPr lang="en-US" sz="2400" dirty="0"/>
                        <a:t>2</a:t>
                      </a:r>
                    </a:p>
                  </a:txBody>
                  <a:tcPr/>
                </a:tc>
                <a:tc>
                  <a:txBody>
                    <a:bodyPr/>
                    <a:lstStyle/>
                    <a:p>
                      <a:pPr algn="r"/>
                      <a:r>
                        <a:rPr lang="en-US" sz="2400" dirty="0"/>
                        <a:t>2.2</a:t>
                      </a:r>
                    </a:p>
                  </a:txBody>
                  <a:tcPr/>
                </a:tc>
                <a:extLst>
                  <a:ext uri="{0D108BD9-81ED-4DB2-BD59-A6C34878D82A}">
                    <a16:rowId xmlns:a16="http://schemas.microsoft.com/office/drawing/2014/main" val="24933356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849439" y="381001"/>
            <a:ext cx="8493125" cy="415925"/>
          </a:xfrm>
          <a:prstGeom prst="rect">
            <a:avLst/>
          </a:prstGeom>
          <a:noFill/>
          <a:ln w="9525">
            <a:noFill/>
            <a:round/>
            <a:headEnd/>
            <a:tailEnd/>
          </a:ln>
        </p:spPr>
        <p:txBody>
          <a:bodyPr lIns="0" tIns="0" rIns="0" bIns="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dirty="0">
                <a:latin typeface="+mn-lt"/>
              </a:rPr>
              <a:t>Anchor: Using Disease Trajectories</a:t>
            </a:r>
          </a:p>
        </p:txBody>
      </p:sp>
      <p:pic>
        <p:nvPicPr>
          <p:cNvPr id="35843" name="Picture 3"/>
          <p:cNvPicPr>
            <a:picLocks noChangeAspect="1" noChangeArrowheads="1"/>
          </p:cNvPicPr>
          <p:nvPr/>
        </p:nvPicPr>
        <p:blipFill>
          <a:blip r:embed="rId3"/>
          <a:srcRect/>
          <a:stretch>
            <a:fillRect/>
          </a:stretch>
        </p:blipFill>
        <p:spPr bwMode="auto">
          <a:xfrm>
            <a:off x="3124201" y="1219200"/>
            <a:ext cx="5959475" cy="3962400"/>
          </a:xfrm>
          <a:prstGeom prst="rect">
            <a:avLst/>
          </a:prstGeom>
          <a:noFill/>
          <a:ln w="12700">
            <a:solidFill>
              <a:schemeClr val="bg1"/>
            </a:solidFill>
            <a:round/>
            <a:headEnd/>
            <a:tailEnd/>
          </a:ln>
        </p:spPr>
      </p:pic>
      <p:sp>
        <p:nvSpPr>
          <p:cNvPr id="35844" name="Text Box 5"/>
          <p:cNvSpPr txBox="1">
            <a:spLocks noChangeArrowheads="1"/>
          </p:cNvSpPr>
          <p:nvPr/>
        </p:nvSpPr>
        <p:spPr bwMode="auto">
          <a:xfrm>
            <a:off x="5638801" y="6442308"/>
            <a:ext cx="4262120" cy="415693"/>
          </a:xfrm>
          <a:prstGeom prst="rect">
            <a:avLst/>
          </a:prstGeom>
          <a:noFill/>
          <a:ln w="9525">
            <a:noFill/>
            <a:round/>
            <a:headEnd/>
            <a:tailEnd/>
          </a:ln>
        </p:spPr>
        <p:txBody>
          <a:bodyPr lIns="0" tIns="0" rIns="0" bIns="0">
            <a:prstTxWarp prst="textNoShape">
              <a:avLst/>
            </a:prstTxWarp>
          </a:bodyPr>
          <a:lstStyle/>
          <a:p>
            <a:pPr marL="85725" indent="-85725" algn="r">
              <a:tabLst>
                <a:tab pos="723900" algn="l"/>
                <a:tab pos="1447800" algn="l"/>
                <a:tab pos="2171700" algn="l"/>
                <a:tab pos="2895600" algn="l"/>
                <a:tab pos="3619500" algn="l"/>
                <a:tab pos="4343400" algn="l"/>
                <a:tab pos="5067300" algn="l"/>
              </a:tabLst>
            </a:pPr>
            <a:r>
              <a:rPr lang="en-GB" sz="1000" dirty="0">
                <a:solidFill>
                  <a:srgbClr val="000000"/>
                </a:solidFill>
                <a:latin typeface="+mn-lt"/>
              </a:rPr>
              <a:t>Holloway RG et al. Neurology 2013 </a:t>
            </a:r>
          </a:p>
          <a:p>
            <a:pPr marL="85725" indent="-85725" algn="r">
              <a:tabLst>
                <a:tab pos="723900" algn="l"/>
                <a:tab pos="1447800" algn="l"/>
                <a:tab pos="2171700" algn="l"/>
                <a:tab pos="2895600" algn="l"/>
                <a:tab pos="3619500" algn="l"/>
                <a:tab pos="4343400" algn="l"/>
                <a:tab pos="5067300" algn="l"/>
              </a:tabLst>
            </a:pPr>
            <a:r>
              <a:rPr lang="en-US" sz="1000" dirty="0" err="1">
                <a:latin typeface="+mn-lt"/>
              </a:rPr>
              <a:t>Frontera</a:t>
            </a:r>
            <a:r>
              <a:rPr lang="en-US" sz="1000" dirty="0">
                <a:latin typeface="+mn-lt"/>
              </a:rPr>
              <a:t> et al. Neuro </a:t>
            </a:r>
            <a:r>
              <a:rPr lang="en-US" sz="1000" dirty="0" err="1">
                <a:latin typeface="+mn-lt"/>
              </a:rPr>
              <a:t>Crit</a:t>
            </a:r>
            <a:r>
              <a:rPr lang="en-US" sz="1000" dirty="0">
                <a:latin typeface="+mn-lt"/>
              </a:rPr>
              <a:t> Care 2015</a:t>
            </a:r>
          </a:p>
          <a:p>
            <a:pPr marL="85725" indent="-85725" algn="r">
              <a:tabLst>
                <a:tab pos="723900" algn="l"/>
                <a:tab pos="1447800" algn="l"/>
                <a:tab pos="2171700" algn="l"/>
                <a:tab pos="2895600" algn="l"/>
                <a:tab pos="3619500" algn="l"/>
                <a:tab pos="4343400" algn="l"/>
                <a:tab pos="5067300" algn="l"/>
              </a:tabLst>
            </a:pPr>
            <a:endParaRPr lang="en-GB" sz="1000" dirty="0">
              <a:solidFill>
                <a:srgbClr val="000000"/>
              </a:solidFill>
              <a:latin typeface="+mn-lt"/>
            </a:endParaRPr>
          </a:p>
        </p:txBody>
      </p:sp>
      <p:sp>
        <p:nvSpPr>
          <p:cNvPr id="32773" name="TextBox 6"/>
          <p:cNvSpPr txBox="1">
            <a:spLocks noChangeArrowheads="1"/>
          </p:cNvSpPr>
          <p:nvPr/>
        </p:nvSpPr>
        <p:spPr bwMode="auto">
          <a:xfrm>
            <a:off x="1676400" y="1219200"/>
            <a:ext cx="1447800" cy="1466171"/>
          </a:xfrm>
          <a:prstGeom prst="rect">
            <a:avLst/>
          </a:prstGeom>
          <a:noFill/>
          <a:ln w="9525">
            <a:noFill/>
            <a:miter lim="800000"/>
            <a:headEnd/>
            <a:tailEnd/>
          </a:ln>
        </p:spPr>
        <p:txBody>
          <a:bodyPr wrap="square">
            <a:prstTxWarp prst="textNoShape">
              <a:avLst/>
            </a:prstTxWarp>
            <a:spAutoFit/>
          </a:bodyPr>
          <a:lstStyle/>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ALS</a:t>
            </a: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GBM </a:t>
            </a: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Brain Mets</a:t>
            </a: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Malignant cord compression</a:t>
            </a:r>
          </a:p>
        </p:txBody>
      </p:sp>
      <p:sp>
        <p:nvSpPr>
          <p:cNvPr id="32774" name="TextBox 7"/>
          <p:cNvSpPr txBox="1">
            <a:spLocks noChangeArrowheads="1"/>
          </p:cNvSpPr>
          <p:nvPr/>
        </p:nvSpPr>
        <p:spPr bwMode="auto">
          <a:xfrm>
            <a:off x="9144000" y="1219201"/>
            <a:ext cx="1524000" cy="550279"/>
          </a:xfrm>
          <a:prstGeom prst="rect">
            <a:avLst/>
          </a:prstGeom>
          <a:noFill/>
          <a:ln w="9525">
            <a:noFill/>
            <a:miter lim="800000"/>
            <a:headEnd/>
            <a:tailEnd/>
          </a:ln>
        </p:spPr>
        <p:txBody>
          <a:bodyPr>
            <a:prstTxWarp prst="textNoShape">
              <a:avLst/>
            </a:prstTxWarp>
            <a:spAutoFit/>
          </a:bodyPr>
          <a:lstStyle/>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Epilepsies</a:t>
            </a: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MS</a:t>
            </a:r>
          </a:p>
        </p:txBody>
      </p:sp>
      <p:sp>
        <p:nvSpPr>
          <p:cNvPr id="32775" name="TextBox 8"/>
          <p:cNvSpPr txBox="1">
            <a:spLocks noChangeArrowheads="1"/>
          </p:cNvSpPr>
          <p:nvPr/>
        </p:nvSpPr>
        <p:spPr bwMode="auto">
          <a:xfrm>
            <a:off x="1676400" y="3657601"/>
            <a:ext cx="1447800" cy="779252"/>
          </a:xfrm>
          <a:prstGeom prst="rect">
            <a:avLst/>
          </a:prstGeom>
          <a:noFill/>
          <a:ln w="9525">
            <a:noFill/>
            <a:miter lim="800000"/>
            <a:headEnd/>
            <a:tailEnd/>
          </a:ln>
        </p:spPr>
        <p:txBody>
          <a:bodyPr>
            <a:prstTxWarp prst="textNoShape">
              <a:avLst/>
            </a:prstTxWarp>
            <a:spAutoFit/>
          </a:bodyPr>
          <a:lstStyle/>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Frailty </a:t>
            </a: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Dementia</a:t>
            </a: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PD </a:t>
            </a:r>
          </a:p>
        </p:txBody>
      </p:sp>
      <p:sp>
        <p:nvSpPr>
          <p:cNvPr id="32776" name="TextBox 9"/>
          <p:cNvSpPr txBox="1">
            <a:spLocks noChangeArrowheads="1"/>
          </p:cNvSpPr>
          <p:nvPr/>
        </p:nvSpPr>
        <p:spPr bwMode="auto">
          <a:xfrm>
            <a:off x="9151088" y="3315206"/>
            <a:ext cx="1774820" cy="1466171"/>
          </a:xfrm>
          <a:prstGeom prst="rect">
            <a:avLst/>
          </a:prstGeom>
          <a:noFill/>
          <a:ln w="9525">
            <a:noFill/>
            <a:miter lim="800000"/>
            <a:headEnd/>
            <a:tailEnd/>
          </a:ln>
        </p:spPr>
        <p:txBody>
          <a:bodyPr wrap="square">
            <a:prstTxWarp prst="textNoShape">
              <a:avLst/>
            </a:prstTxWarp>
            <a:spAutoFit/>
          </a:bodyPr>
          <a:lstStyle/>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Ischemic stroke</a:t>
            </a: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Intracranial </a:t>
            </a:r>
            <a:r>
              <a:rPr lang="en-GB" sz="1600" dirty="0" err="1">
                <a:solidFill>
                  <a:schemeClr val="accent1"/>
                </a:solidFill>
                <a:latin typeface="+mn-lt"/>
              </a:rPr>
              <a:t>hemorrhage</a:t>
            </a:r>
            <a:endParaRPr lang="en-GB" sz="1600" dirty="0">
              <a:solidFill>
                <a:schemeClr val="accent1"/>
              </a:solidFill>
              <a:latin typeface="+mn-lt"/>
            </a:endParaRP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Hypoxic ischemic encephalopathy</a:t>
            </a:r>
          </a:p>
          <a:p>
            <a:pPr marL="76200" indent="-76200">
              <a:lnSpc>
                <a:spcPct val="93000"/>
              </a:lnSpc>
              <a:buSzPct val="45000"/>
              <a:buFont typeface="Arial" pitchFamily="-104" charset="0"/>
              <a:buChar char="•"/>
              <a:tabLst>
                <a:tab pos="649288" algn="l"/>
                <a:tab pos="1298575" algn="l"/>
                <a:tab pos="1947863" algn="l"/>
                <a:tab pos="2597150" algn="l"/>
                <a:tab pos="3248025" algn="l"/>
                <a:tab pos="3897313" algn="l"/>
                <a:tab pos="4546600" algn="l"/>
              </a:tabLst>
            </a:pPr>
            <a:r>
              <a:rPr lang="en-GB" sz="1600" dirty="0">
                <a:solidFill>
                  <a:schemeClr val="accent1"/>
                </a:solidFill>
                <a:latin typeface="+mn-lt"/>
              </a:rPr>
              <a:t>TBI</a:t>
            </a:r>
          </a:p>
        </p:txBody>
      </p:sp>
      <p:sp>
        <p:nvSpPr>
          <p:cNvPr id="11" name="Arc 10"/>
          <p:cNvSpPr>
            <a:spLocks noChangeArrowheads="1"/>
          </p:cNvSpPr>
          <p:nvPr/>
        </p:nvSpPr>
        <p:spPr bwMode="auto">
          <a:xfrm>
            <a:off x="6629400" y="4114800"/>
            <a:ext cx="2133600" cy="1143000"/>
          </a:xfrm>
          <a:custGeom>
            <a:avLst/>
            <a:gdLst>
              <a:gd name="T0" fmla="*/ 59461 w 2133600"/>
              <a:gd name="T1" fmla="*/ 759635 h 1143000"/>
              <a:gd name="T2" fmla="*/ 1066800 w 2133600"/>
              <a:gd name="T3" fmla="*/ 571500 h 1143000"/>
              <a:gd name="T4" fmla="*/ 2133600 w 2133600"/>
              <a:gd name="T5" fmla="*/ 571500 h 1143000"/>
              <a:gd name="T6" fmla="*/ 0 60000 65536"/>
              <a:gd name="T7" fmla="*/ 0 60000 65536"/>
              <a:gd name="T8" fmla="*/ 0 60000 65536"/>
              <a:gd name="T9" fmla="*/ 0 w 2133600"/>
              <a:gd name="T10" fmla="*/ 0 h 1143000"/>
              <a:gd name="T11" fmla="*/ 2133600 w 2133600"/>
              <a:gd name="T12" fmla="*/ 759635 h 1143000"/>
            </a:gdLst>
            <a:ahLst/>
            <a:cxnLst>
              <a:cxn ang="T6">
                <a:pos x="T0" y="T1"/>
              </a:cxn>
              <a:cxn ang="T7">
                <a:pos x="T2" y="T3"/>
              </a:cxn>
              <a:cxn ang="T8">
                <a:pos x="T4" y="T5"/>
              </a:cxn>
            </a:cxnLst>
            <a:rect l="T9" t="T10" r="T11" b="T12"/>
            <a:pathLst>
              <a:path w="2133600" h="1143000" stroke="0">
                <a:moveTo>
                  <a:pt x="59461" y="759635"/>
                </a:moveTo>
                <a:lnTo>
                  <a:pt x="59461" y="759634"/>
                </a:lnTo>
                <a:cubicBezTo>
                  <a:pt x="20100" y="699151"/>
                  <a:pt x="0" y="635553"/>
                  <a:pt x="0" y="571500"/>
                </a:cubicBezTo>
                <a:cubicBezTo>
                  <a:pt x="0" y="255869"/>
                  <a:pt x="477622" y="0"/>
                  <a:pt x="1066800" y="0"/>
                </a:cubicBezTo>
                <a:cubicBezTo>
                  <a:pt x="1655977" y="-1"/>
                  <a:pt x="2133599" y="255869"/>
                  <a:pt x="2133600" y="571499"/>
                </a:cubicBezTo>
                <a:lnTo>
                  <a:pt x="1066800" y="571500"/>
                </a:lnTo>
                <a:lnTo>
                  <a:pt x="59461" y="759635"/>
                </a:lnTo>
                <a:close/>
              </a:path>
              <a:path w="2133600" h="1143000" fill="none">
                <a:moveTo>
                  <a:pt x="59461" y="759635"/>
                </a:moveTo>
                <a:lnTo>
                  <a:pt x="59461" y="759634"/>
                </a:lnTo>
                <a:cubicBezTo>
                  <a:pt x="20100" y="699151"/>
                  <a:pt x="0" y="635553"/>
                  <a:pt x="0" y="571500"/>
                </a:cubicBezTo>
                <a:cubicBezTo>
                  <a:pt x="0" y="255869"/>
                  <a:pt x="477622" y="0"/>
                  <a:pt x="1066800" y="0"/>
                </a:cubicBezTo>
                <a:cubicBezTo>
                  <a:pt x="1655977" y="-1"/>
                  <a:pt x="2133599" y="255869"/>
                  <a:pt x="2133600" y="571499"/>
                </a:cubicBezTo>
              </a:path>
            </a:pathLst>
          </a:custGeom>
          <a:noFill/>
          <a:ln w="25400">
            <a:solidFill>
              <a:srgbClr val="008000"/>
            </a:solidFill>
            <a:miter lim="800000"/>
            <a:headEnd/>
            <a:tailEnd/>
          </a:ln>
          <a:effectLst>
            <a:outerShdw blurRad="40000" dist="20000" dir="5400000" rotWithShape="0">
              <a:srgbClr val="808080">
                <a:alpha val="37999"/>
              </a:srgbClr>
            </a:outerShdw>
          </a:effectLst>
        </p:spPr>
        <p:txBody>
          <a:bodyPr anchor="ctr">
            <a:prstTxWarp prst="textNoShape">
              <a:avLst/>
            </a:prstTxWarp>
          </a:bodyPr>
          <a:lstStyle/>
          <a:p>
            <a:pPr>
              <a:defRPr/>
            </a:pPr>
            <a:endParaRPr lang="en-US"/>
          </a:p>
        </p:txBody>
      </p:sp>
      <p:sp>
        <p:nvSpPr>
          <p:cNvPr id="12" name="Arc 11"/>
          <p:cNvSpPr>
            <a:spLocks noChangeArrowheads="1"/>
          </p:cNvSpPr>
          <p:nvPr/>
        </p:nvSpPr>
        <p:spPr bwMode="auto">
          <a:xfrm>
            <a:off x="6705600" y="4648200"/>
            <a:ext cx="2209800" cy="381000"/>
          </a:xfrm>
          <a:custGeom>
            <a:avLst/>
            <a:gdLst>
              <a:gd name="T0" fmla="*/ 2851 w 2209800"/>
              <a:gd name="T1" fmla="*/ 204176 h 381000"/>
              <a:gd name="T2" fmla="*/ 1104900 w 2209800"/>
              <a:gd name="T3" fmla="*/ 190500 h 381000"/>
              <a:gd name="T4" fmla="*/ 2205270 w 2209800"/>
              <a:gd name="T5" fmla="*/ 207733 h 381000"/>
              <a:gd name="T6" fmla="*/ 0 60000 65536"/>
              <a:gd name="T7" fmla="*/ 0 60000 65536"/>
              <a:gd name="T8" fmla="*/ 0 60000 65536"/>
              <a:gd name="T9" fmla="*/ 0 w 2209800"/>
              <a:gd name="T10" fmla="*/ 0 h 381000"/>
              <a:gd name="T11" fmla="*/ 2209800 w 2209800"/>
              <a:gd name="T12" fmla="*/ 207733 h 381000"/>
            </a:gdLst>
            <a:ahLst/>
            <a:cxnLst>
              <a:cxn ang="T6">
                <a:pos x="T0" y="T1"/>
              </a:cxn>
              <a:cxn ang="T7">
                <a:pos x="T2" y="T3"/>
              </a:cxn>
              <a:cxn ang="T8">
                <a:pos x="T4" y="T5"/>
              </a:cxn>
            </a:cxnLst>
            <a:rect l="T9" t="T10" r="T11" b="T12"/>
            <a:pathLst>
              <a:path w="2209800" h="381000" stroke="0">
                <a:moveTo>
                  <a:pt x="2851" y="204176"/>
                </a:moveTo>
                <a:lnTo>
                  <a:pt x="2850" y="204176"/>
                </a:lnTo>
                <a:cubicBezTo>
                  <a:pt x="950" y="199624"/>
                  <a:pt x="0" y="195063"/>
                  <a:pt x="0" y="190500"/>
                </a:cubicBezTo>
                <a:cubicBezTo>
                  <a:pt x="0" y="85289"/>
                  <a:pt x="494680" y="0"/>
                  <a:pt x="1104900" y="0"/>
                </a:cubicBezTo>
                <a:cubicBezTo>
                  <a:pt x="1715119" y="0"/>
                  <a:pt x="2209800" y="85289"/>
                  <a:pt x="2209800" y="190500"/>
                </a:cubicBezTo>
                <a:cubicBezTo>
                  <a:pt x="2209800" y="196253"/>
                  <a:pt x="2208288" y="202003"/>
                  <a:pt x="2205269" y="207732"/>
                </a:cubicBezTo>
                <a:lnTo>
                  <a:pt x="1104900" y="190500"/>
                </a:lnTo>
                <a:lnTo>
                  <a:pt x="2851" y="204176"/>
                </a:lnTo>
                <a:close/>
              </a:path>
              <a:path w="2209800" h="381000" fill="none">
                <a:moveTo>
                  <a:pt x="2851" y="204176"/>
                </a:moveTo>
                <a:lnTo>
                  <a:pt x="2850" y="204176"/>
                </a:lnTo>
                <a:cubicBezTo>
                  <a:pt x="950" y="199624"/>
                  <a:pt x="0" y="195063"/>
                  <a:pt x="0" y="190500"/>
                </a:cubicBezTo>
                <a:cubicBezTo>
                  <a:pt x="0" y="85289"/>
                  <a:pt x="494680" y="0"/>
                  <a:pt x="1104900" y="0"/>
                </a:cubicBezTo>
                <a:cubicBezTo>
                  <a:pt x="1715119" y="0"/>
                  <a:pt x="2209800" y="85289"/>
                  <a:pt x="2209800" y="190500"/>
                </a:cubicBezTo>
                <a:cubicBezTo>
                  <a:pt x="2209800" y="196253"/>
                  <a:pt x="2208288" y="202003"/>
                  <a:pt x="2205269" y="207732"/>
                </a:cubicBezTo>
              </a:path>
            </a:pathLst>
          </a:custGeom>
          <a:noFill/>
          <a:ln w="25400">
            <a:solidFill>
              <a:srgbClr val="008000"/>
            </a:solidFill>
            <a:miter lim="800000"/>
            <a:headEnd/>
            <a:tailEnd/>
          </a:ln>
          <a:effectLst>
            <a:outerShdw blurRad="40000" dist="20000" dir="5400000" rotWithShape="0">
              <a:srgbClr val="808080">
                <a:alpha val="37999"/>
              </a:srgbClr>
            </a:outerShdw>
          </a:effectLst>
        </p:spPr>
        <p:txBody>
          <a:bodyPr anchor="ctr">
            <a:prstTxWarp prst="textNoShape">
              <a:avLst/>
            </a:prstTxWarp>
          </a:bodyPr>
          <a:lstStyle/>
          <a:p>
            <a:pPr>
              <a:defRPr/>
            </a:pPr>
            <a:endParaRPr lang="en-US"/>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403" t="-810" r="148" b="49606"/>
          <a:stretch/>
        </p:blipFill>
        <p:spPr bwMode="auto">
          <a:xfrm>
            <a:off x="6366282" y="3273089"/>
            <a:ext cx="2759075" cy="203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96563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7"/>
          <p:cNvSpPr txBox="1">
            <a:spLocks noGrp="1"/>
          </p:cNvSpPr>
          <p:nvPr>
            <p:ph type="title"/>
          </p:nvPr>
        </p:nvSpPr>
        <p:spPr/>
        <p:txBody>
          <a:bodyPr/>
          <a:lstStyle/>
          <a:p>
            <a:r>
              <a:rPr lang="en-US" dirty="0">
                <a:sym typeface="Palatino"/>
              </a:rPr>
              <a:t>Tailor</a:t>
            </a:r>
            <a:endParaRPr lang="en-US" dirty="0"/>
          </a:p>
        </p:txBody>
      </p:sp>
      <p:sp>
        <p:nvSpPr>
          <p:cNvPr id="461" name="Google Shape;461;p37"/>
          <p:cNvSpPr txBox="1">
            <a:spLocks noGrp="1"/>
          </p:cNvSpPr>
          <p:nvPr>
            <p:ph idx="1"/>
          </p:nvPr>
        </p:nvSpPr>
        <p:spPr>
          <a:xfrm>
            <a:off x="1524000" y="1825627"/>
            <a:ext cx="6248400" cy="4575175"/>
          </a:xfrm>
        </p:spPr>
        <p:txBody>
          <a:bodyPr/>
          <a:lstStyle/>
          <a:p>
            <a:r>
              <a:rPr lang="en-US" dirty="0"/>
              <a:t>Individualize (signs, symptoms, comorbidities, attitudes, etc.)</a:t>
            </a:r>
          </a:p>
          <a:p>
            <a:r>
              <a:rPr lang="en-US" dirty="0"/>
              <a:t>Consider median survival estimates and ranges</a:t>
            </a:r>
          </a:p>
          <a:p>
            <a:r>
              <a:rPr lang="en-US" dirty="0"/>
              <a:t>Consider patient-specific factors</a:t>
            </a:r>
          </a:p>
          <a:p>
            <a:pPr lvl="1"/>
            <a:r>
              <a:rPr lang="en-US" dirty="0"/>
              <a:t>Can make prognosis better/worse</a:t>
            </a:r>
          </a:p>
          <a:p>
            <a:r>
              <a:rPr lang="en-US" dirty="0"/>
              <a:t>Tools available: prognostic indices, web-based tools</a:t>
            </a:r>
          </a:p>
          <a:p>
            <a:pPr lvl="1"/>
            <a:r>
              <a:rPr lang="en-US" dirty="0"/>
              <a:t>Warning: use with caution – not designed for individualized decision-making</a:t>
            </a:r>
          </a:p>
        </p:txBody>
      </p:sp>
      <p:graphicFrame>
        <p:nvGraphicFramePr>
          <p:cNvPr id="6" name="Diagram 5">
            <a:extLst>
              <a:ext uri="{FF2B5EF4-FFF2-40B4-BE49-F238E27FC236}">
                <a16:creationId xmlns:a16="http://schemas.microsoft.com/office/drawing/2014/main" id="{968E5265-A81B-4F2D-8F8B-0D2913011F71}"/>
              </a:ext>
            </a:extLst>
          </p:cNvPr>
          <p:cNvGraphicFramePr/>
          <p:nvPr>
            <p:extLst>
              <p:ext uri="{D42A27DB-BD31-4B8C-83A1-F6EECF244321}">
                <p14:modId xmlns:p14="http://schemas.microsoft.com/office/powerpoint/2010/main" val="4207884129"/>
              </p:ext>
            </p:extLst>
          </p:nvPr>
        </p:nvGraphicFramePr>
        <p:xfrm>
          <a:off x="7924800" y="2865120"/>
          <a:ext cx="3703320" cy="3352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8"/>
          <p:cNvSpPr txBox="1">
            <a:spLocks noGrp="1"/>
          </p:cNvSpPr>
          <p:nvPr>
            <p:ph type="title"/>
          </p:nvPr>
        </p:nvSpPr>
        <p:spPr/>
        <p:txBody>
          <a:bodyPr/>
          <a:lstStyle/>
          <a:p>
            <a:r>
              <a:rPr lang="en-US" dirty="0">
                <a:sym typeface="Palatino"/>
              </a:rPr>
              <a:t>Tailor</a:t>
            </a:r>
            <a:endParaRPr lang="en-US" dirty="0"/>
          </a:p>
        </p:txBody>
      </p:sp>
      <p:sp>
        <p:nvSpPr>
          <p:cNvPr id="470" name="Google Shape;470;p38"/>
          <p:cNvSpPr txBox="1">
            <a:spLocks noGrp="1"/>
          </p:cNvSpPr>
          <p:nvPr>
            <p:ph idx="1"/>
          </p:nvPr>
        </p:nvSpPr>
        <p:spPr/>
        <p:txBody>
          <a:bodyPr/>
          <a:lstStyle/>
          <a:p>
            <a:r>
              <a:rPr lang="en-US" dirty="0"/>
              <a:t>Convergence of symptoms closer to death</a:t>
            </a:r>
          </a:p>
          <a:p>
            <a:r>
              <a:rPr lang="en-US" dirty="0"/>
              <a:t>General makers of prognosis &lt; 3-6 months</a:t>
            </a:r>
          </a:p>
          <a:p>
            <a:pPr lvl="1"/>
            <a:r>
              <a:rPr lang="en-US" dirty="0"/>
              <a:t>Malnutrition or significant change in nutritional status</a:t>
            </a:r>
          </a:p>
          <a:p>
            <a:pPr lvl="1"/>
            <a:r>
              <a:rPr lang="en-US" dirty="0"/>
              <a:t>Significant decline in function (ambulatory status, performance status)</a:t>
            </a:r>
          </a:p>
          <a:p>
            <a:pPr lvl="1"/>
            <a:r>
              <a:rPr lang="en-US" dirty="0"/>
              <a:t>Significant decline in cognition</a:t>
            </a:r>
          </a:p>
          <a:p>
            <a:pPr lvl="2"/>
            <a:endParaRPr lang="en-US" dirty="0"/>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0"/>
          <p:cNvSpPr txBox="1">
            <a:spLocks noGrp="1"/>
          </p:cNvSpPr>
          <p:nvPr>
            <p:ph type="title"/>
          </p:nvPr>
        </p:nvSpPr>
        <p:spPr/>
        <p:txBody>
          <a:bodyPr/>
          <a:lstStyle/>
          <a:p>
            <a:r>
              <a:rPr lang="en-US" dirty="0">
                <a:sym typeface="Palatino"/>
              </a:rPr>
              <a:t>Tailor: The “Surprise” Question</a:t>
            </a:r>
            <a:endParaRPr lang="en-US" dirty="0"/>
          </a:p>
        </p:txBody>
      </p:sp>
      <p:sp>
        <p:nvSpPr>
          <p:cNvPr id="494" name="Google Shape;494;p40"/>
          <p:cNvSpPr txBox="1">
            <a:spLocks noGrp="1"/>
          </p:cNvSpPr>
          <p:nvPr>
            <p:ph idx="1"/>
          </p:nvPr>
        </p:nvSpPr>
        <p:spPr/>
        <p:txBody>
          <a:bodyPr/>
          <a:lstStyle/>
          <a:p>
            <a:r>
              <a:rPr lang="en-US" dirty="0"/>
              <a:t>“Would I be surprised if this patient died in the next year?”</a:t>
            </a:r>
          </a:p>
          <a:p>
            <a:pPr lvl="1"/>
            <a:r>
              <a:rPr lang="en-US" dirty="0"/>
              <a:t>More predictive of death than age or type/stage of cancer</a:t>
            </a:r>
          </a:p>
          <a:p>
            <a:pPr lvl="1"/>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2"/>
          <p:cNvSpPr txBox="1">
            <a:spLocks noGrp="1"/>
          </p:cNvSpPr>
          <p:nvPr>
            <p:ph type="title"/>
          </p:nvPr>
        </p:nvSpPr>
        <p:spPr/>
        <p:txBody>
          <a:bodyPr/>
          <a:lstStyle/>
          <a:p>
            <a:r>
              <a:rPr lang="en-US" dirty="0">
                <a:sym typeface="Palatino"/>
              </a:rPr>
              <a:t>De-Bias</a:t>
            </a:r>
            <a:endParaRPr lang="en-US" dirty="0"/>
          </a:p>
        </p:txBody>
      </p:sp>
      <p:sp>
        <p:nvSpPr>
          <p:cNvPr id="510" name="Google Shape;510;p42"/>
          <p:cNvSpPr txBox="1">
            <a:spLocks noGrp="1"/>
          </p:cNvSpPr>
          <p:nvPr>
            <p:ph idx="1"/>
          </p:nvPr>
        </p:nvSpPr>
        <p:spPr/>
        <p:txBody>
          <a:bodyPr/>
          <a:lstStyle/>
          <a:p>
            <a:r>
              <a:rPr lang="en-US" dirty="0"/>
              <a:t>Prognostic “time-out” to check your own biases</a:t>
            </a:r>
            <a:endParaRPr lang="en-US" dirty="0">
              <a:solidFill>
                <a:srgbClr val="FF0000"/>
              </a:solidFill>
            </a:endParaRPr>
          </a:p>
        </p:txBody>
      </p:sp>
      <p:graphicFrame>
        <p:nvGraphicFramePr>
          <p:cNvPr id="6" name="Diagram 5">
            <a:extLst>
              <a:ext uri="{FF2B5EF4-FFF2-40B4-BE49-F238E27FC236}">
                <a16:creationId xmlns:a16="http://schemas.microsoft.com/office/drawing/2014/main" id="{E9BC52C8-5253-4CE0-9397-F483FB29BD72}"/>
              </a:ext>
            </a:extLst>
          </p:cNvPr>
          <p:cNvGraphicFramePr/>
          <p:nvPr>
            <p:extLst>
              <p:ext uri="{D42A27DB-BD31-4B8C-83A1-F6EECF244321}">
                <p14:modId xmlns:p14="http://schemas.microsoft.com/office/powerpoint/2010/main" val="1797861639"/>
              </p:ext>
            </p:extLst>
          </p:nvPr>
        </p:nvGraphicFramePr>
        <p:xfrm>
          <a:off x="7924800" y="2865120"/>
          <a:ext cx="3703320" cy="3352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C4F6-9E0E-4889-B502-3377F92116A1}"/>
              </a:ext>
            </a:extLst>
          </p:cNvPr>
          <p:cNvSpPr>
            <a:spLocks noGrp="1"/>
          </p:cNvSpPr>
          <p:nvPr>
            <p:ph type="title"/>
          </p:nvPr>
        </p:nvSpPr>
        <p:spPr/>
        <p:txBody>
          <a:bodyPr/>
          <a:lstStyle/>
          <a:p>
            <a:r>
              <a:rPr lang="en-US" dirty="0"/>
              <a:t>De-Bias: Too Narrow an Estimate</a:t>
            </a:r>
          </a:p>
        </p:txBody>
      </p:sp>
      <p:graphicFrame>
        <p:nvGraphicFramePr>
          <p:cNvPr id="6" name="Content Placeholder 5">
            <a:extLst>
              <a:ext uri="{FF2B5EF4-FFF2-40B4-BE49-F238E27FC236}">
                <a16:creationId xmlns:a16="http://schemas.microsoft.com/office/drawing/2014/main" id="{F2A58979-FAEF-4261-8938-96493C4CFFC8}"/>
              </a:ext>
            </a:extLst>
          </p:cNvPr>
          <p:cNvGraphicFramePr>
            <a:graphicFrameLocks noGrp="1"/>
          </p:cNvGraphicFramePr>
          <p:nvPr>
            <p:ph idx="1"/>
            <p:extLst>
              <p:ext uri="{D42A27DB-BD31-4B8C-83A1-F6EECF244321}">
                <p14:modId xmlns:p14="http://schemas.microsoft.com/office/powerpoint/2010/main" val="1099594154"/>
              </p:ext>
            </p:extLst>
          </p:nvPr>
        </p:nvGraphicFramePr>
        <p:xfrm>
          <a:off x="1149350" y="1825625"/>
          <a:ext cx="106489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395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C4F6-9E0E-4889-B502-3377F92116A1}"/>
              </a:ext>
            </a:extLst>
          </p:cNvPr>
          <p:cNvSpPr>
            <a:spLocks noGrp="1"/>
          </p:cNvSpPr>
          <p:nvPr>
            <p:ph type="title"/>
          </p:nvPr>
        </p:nvSpPr>
        <p:spPr/>
        <p:txBody>
          <a:bodyPr/>
          <a:lstStyle/>
          <a:p>
            <a:r>
              <a:rPr lang="en-US" dirty="0"/>
              <a:t>De-Bias: Too Much Uncertainty</a:t>
            </a:r>
          </a:p>
        </p:txBody>
      </p:sp>
      <p:graphicFrame>
        <p:nvGraphicFramePr>
          <p:cNvPr id="6" name="Content Placeholder 5">
            <a:extLst>
              <a:ext uri="{FF2B5EF4-FFF2-40B4-BE49-F238E27FC236}">
                <a16:creationId xmlns:a16="http://schemas.microsoft.com/office/drawing/2014/main" id="{F2A58979-FAEF-4261-8938-96493C4CFFC8}"/>
              </a:ext>
            </a:extLst>
          </p:cNvPr>
          <p:cNvGraphicFramePr>
            <a:graphicFrameLocks noGrp="1"/>
          </p:cNvGraphicFramePr>
          <p:nvPr>
            <p:ph idx="1"/>
            <p:extLst>
              <p:ext uri="{D42A27DB-BD31-4B8C-83A1-F6EECF244321}">
                <p14:modId xmlns:p14="http://schemas.microsoft.com/office/powerpoint/2010/main" val="1904853040"/>
              </p:ext>
            </p:extLst>
          </p:nvPr>
        </p:nvGraphicFramePr>
        <p:xfrm>
          <a:off x="1149350" y="1825625"/>
          <a:ext cx="106489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17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lstStyle/>
          <a:p>
            <a:r>
              <a:rPr lang="en-US" dirty="0"/>
              <a:t>National Institute of Nursing Research (R01NR016037) for funding and support of this work.</a:t>
            </a:r>
          </a:p>
        </p:txBody>
      </p:sp>
    </p:spTree>
    <p:extLst>
      <p:ext uri="{BB962C8B-B14F-4D97-AF65-F5344CB8AC3E}">
        <p14:creationId xmlns:p14="http://schemas.microsoft.com/office/powerpoint/2010/main" val="2953224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C4F6-9E0E-4889-B502-3377F92116A1}"/>
              </a:ext>
            </a:extLst>
          </p:cNvPr>
          <p:cNvSpPr>
            <a:spLocks noGrp="1"/>
          </p:cNvSpPr>
          <p:nvPr>
            <p:ph type="title"/>
          </p:nvPr>
        </p:nvSpPr>
        <p:spPr/>
        <p:txBody>
          <a:bodyPr/>
          <a:lstStyle/>
          <a:p>
            <a:r>
              <a:rPr lang="en-US" dirty="0"/>
              <a:t>De-Bias: Optimistic Prediction</a:t>
            </a:r>
          </a:p>
        </p:txBody>
      </p:sp>
      <p:graphicFrame>
        <p:nvGraphicFramePr>
          <p:cNvPr id="6" name="Content Placeholder 5">
            <a:extLst>
              <a:ext uri="{FF2B5EF4-FFF2-40B4-BE49-F238E27FC236}">
                <a16:creationId xmlns:a16="http://schemas.microsoft.com/office/drawing/2014/main" id="{F2A58979-FAEF-4261-8938-96493C4CFFC8}"/>
              </a:ext>
            </a:extLst>
          </p:cNvPr>
          <p:cNvGraphicFramePr>
            <a:graphicFrameLocks noGrp="1"/>
          </p:cNvGraphicFramePr>
          <p:nvPr>
            <p:ph idx="1"/>
            <p:extLst>
              <p:ext uri="{D42A27DB-BD31-4B8C-83A1-F6EECF244321}">
                <p14:modId xmlns:p14="http://schemas.microsoft.com/office/powerpoint/2010/main" val="53507801"/>
              </p:ext>
            </p:extLst>
          </p:nvPr>
        </p:nvGraphicFramePr>
        <p:xfrm>
          <a:off x="1149350" y="1825625"/>
          <a:ext cx="106489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103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C4F6-9E0E-4889-B502-3377F92116A1}"/>
              </a:ext>
            </a:extLst>
          </p:cNvPr>
          <p:cNvSpPr>
            <a:spLocks noGrp="1"/>
          </p:cNvSpPr>
          <p:nvPr>
            <p:ph type="title"/>
          </p:nvPr>
        </p:nvSpPr>
        <p:spPr/>
        <p:txBody>
          <a:bodyPr/>
          <a:lstStyle/>
          <a:p>
            <a:r>
              <a:rPr lang="en-US" dirty="0"/>
              <a:t>De-Bias: Pessimistic Prediction</a:t>
            </a:r>
          </a:p>
        </p:txBody>
      </p:sp>
      <p:graphicFrame>
        <p:nvGraphicFramePr>
          <p:cNvPr id="6" name="Content Placeholder 5">
            <a:extLst>
              <a:ext uri="{FF2B5EF4-FFF2-40B4-BE49-F238E27FC236}">
                <a16:creationId xmlns:a16="http://schemas.microsoft.com/office/drawing/2014/main" id="{F2A58979-FAEF-4261-8938-96493C4CFFC8}"/>
              </a:ext>
            </a:extLst>
          </p:cNvPr>
          <p:cNvGraphicFramePr>
            <a:graphicFrameLocks noGrp="1"/>
          </p:cNvGraphicFramePr>
          <p:nvPr>
            <p:ph idx="1"/>
            <p:extLst>
              <p:ext uri="{D42A27DB-BD31-4B8C-83A1-F6EECF244321}">
                <p14:modId xmlns:p14="http://schemas.microsoft.com/office/powerpoint/2010/main" val="1170281050"/>
              </p:ext>
            </p:extLst>
          </p:nvPr>
        </p:nvGraphicFramePr>
        <p:xfrm>
          <a:off x="1149350" y="1825625"/>
          <a:ext cx="106489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135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7"/>
          <p:cNvSpPr txBox="1">
            <a:spLocks noGrp="1"/>
          </p:cNvSpPr>
          <p:nvPr>
            <p:ph type="title"/>
          </p:nvPr>
        </p:nvSpPr>
        <p:spPr/>
        <p:txBody>
          <a:bodyPr/>
          <a:lstStyle/>
          <a:p>
            <a:r>
              <a:rPr lang="en-US" dirty="0">
                <a:sym typeface="Palatino"/>
              </a:rPr>
              <a:t>De-Bias: Formulating Prognosis</a:t>
            </a:r>
            <a:endParaRPr lang="en-US" dirty="0"/>
          </a:p>
        </p:txBody>
      </p:sp>
      <p:sp>
        <p:nvSpPr>
          <p:cNvPr id="548" name="Google Shape;548;p47"/>
          <p:cNvSpPr txBox="1">
            <a:spLocks noGrp="1"/>
          </p:cNvSpPr>
          <p:nvPr>
            <p:ph idx="1"/>
          </p:nvPr>
        </p:nvSpPr>
        <p:spPr/>
        <p:txBody>
          <a:bodyPr/>
          <a:lstStyle/>
          <a:p>
            <a:r>
              <a:rPr lang="en-US" dirty="0"/>
              <a:t>Self-fulfilling prophesy</a:t>
            </a:r>
          </a:p>
          <a:p>
            <a:pPr lvl="1"/>
            <a:r>
              <a:rPr lang="en-US" dirty="0"/>
              <a:t>Premature limitation of treatment</a:t>
            </a:r>
          </a:p>
          <a:p>
            <a:pPr lvl="1"/>
            <a:r>
              <a:rPr lang="en-US" dirty="0"/>
              <a:t>Impact on literature</a:t>
            </a:r>
          </a:p>
          <a:p>
            <a:r>
              <a:rPr lang="en-US" dirty="0"/>
              <a:t>Disability paradox</a:t>
            </a:r>
          </a:p>
          <a:p>
            <a:pPr lvl="1"/>
            <a:r>
              <a:rPr lang="en-US" dirty="0"/>
              <a:t>Poorer imagined quality of life (by healthy subjects) compared to reported quality of life by disabled patients</a:t>
            </a:r>
          </a:p>
          <a:p>
            <a:pPr lvl="1"/>
            <a:r>
              <a:rPr lang="en-US" dirty="0"/>
              <a:t>More disability at baseline, may be able to cope with more disability </a:t>
            </a:r>
          </a:p>
          <a:p>
            <a:pPr lvl="1"/>
            <a:r>
              <a:rPr lang="en-US" dirty="0"/>
              <a:t>New baselines can provide new meaning and value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p:txBody>
          <a:bodyPr/>
          <a:lstStyle/>
          <a:p>
            <a:r>
              <a:rPr lang="en-US" dirty="0">
                <a:sym typeface="Palatino"/>
              </a:rPr>
              <a:t>How to Communicate Prognosis…</a:t>
            </a:r>
            <a:endParaRPr lang="en-US" dirty="0"/>
          </a:p>
        </p:txBody>
      </p:sp>
      <p:graphicFrame>
        <p:nvGraphicFramePr>
          <p:cNvPr id="4" name="Diagram 3"/>
          <p:cNvGraphicFramePr/>
          <p:nvPr>
            <p:extLst>
              <p:ext uri="{D42A27DB-BD31-4B8C-83A1-F6EECF244321}">
                <p14:modId xmlns:p14="http://schemas.microsoft.com/office/powerpoint/2010/main" val="1101583374"/>
              </p:ext>
            </p:extLst>
          </p:nvPr>
        </p:nvGraphicFramePr>
        <p:xfrm>
          <a:off x="2209800" y="1447800"/>
          <a:ext cx="8458200"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40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title"/>
          </p:nvPr>
        </p:nvSpPr>
        <p:spPr/>
        <p:txBody>
          <a:bodyPr/>
          <a:lstStyle/>
          <a:p>
            <a:pPr lvl="0"/>
            <a:r>
              <a:rPr lang="en-US" dirty="0">
                <a:sym typeface="Palatino"/>
              </a:rPr>
              <a:t>Communicate Prognosis: </a:t>
            </a:r>
            <a:br>
              <a:rPr lang="en-US" dirty="0">
                <a:sym typeface="Palatino"/>
              </a:rPr>
            </a:br>
            <a:r>
              <a:rPr lang="en-US" dirty="0">
                <a:sym typeface="Palatino"/>
              </a:rPr>
              <a:t>A Framework</a:t>
            </a:r>
            <a:endParaRPr lang="en-US" dirty="0"/>
          </a:p>
        </p:txBody>
      </p:sp>
      <p:graphicFrame>
        <p:nvGraphicFramePr>
          <p:cNvPr id="6" name="Diagram 5"/>
          <p:cNvGraphicFramePr/>
          <p:nvPr>
            <p:extLst>
              <p:ext uri="{D42A27DB-BD31-4B8C-83A1-F6EECF244321}">
                <p14:modId xmlns:p14="http://schemas.microsoft.com/office/powerpoint/2010/main" val="1160326531"/>
              </p:ext>
            </p:extLst>
          </p:nvPr>
        </p:nvGraphicFramePr>
        <p:xfrm>
          <a:off x="3017520" y="1600201"/>
          <a:ext cx="7772400" cy="5013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992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0"/>
          <p:cNvSpPr txBox="1">
            <a:spLocks noGrp="1"/>
          </p:cNvSpPr>
          <p:nvPr>
            <p:ph type="title"/>
          </p:nvPr>
        </p:nvSpPr>
        <p:spPr/>
        <p:txBody>
          <a:bodyPr/>
          <a:lstStyle/>
          <a:p>
            <a:r>
              <a:rPr lang="en-US" dirty="0">
                <a:sym typeface="Palatino"/>
              </a:rPr>
              <a:t>Engage</a:t>
            </a:r>
            <a:endParaRPr lang="en-US" dirty="0"/>
          </a:p>
        </p:txBody>
      </p:sp>
      <p:sp>
        <p:nvSpPr>
          <p:cNvPr id="568" name="Google Shape;568;p50"/>
          <p:cNvSpPr txBox="1">
            <a:spLocks noGrp="1"/>
          </p:cNvSpPr>
          <p:nvPr>
            <p:ph idx="1"/>
          </p:nvPr>
        </p:nvSpPr>
        <p:spPr/>
        <p:txBody>
          <a:bodyPr/>
          <a:lstStyle/>
          <a:p>
            <a:r>
              <a:rPr lang="en-US" dirty="0"/>
              <a:t>Connect with other providers first</a:t>
            </a:r>
          </a:p>
          <a:p>
            <a:r>
              <a:rPr lang="en-US" dirty="0"/>
              <a:t>Ask! </a:t>
            </a:r>
          </a:p>
          <a:p>
            <a:pPr lvl="1"/>
            <a:r>
              <a:rPr lang="en-US" dirty="0"/>
              <a:t>If they want to know (permission)</a:t>
            </a:r>
          </a:p>
          <a:p>
            <a:pPr lvl="1"/>
            <a:r>
              <a:rPr lang="en-US" dirty="0"/>
              <a:t>How?</a:t>
            </a:r>
          </a:p>
          <a:p>
            <a:pPr lvl="1"/>
            <a:r>
              <a:rPr lang="en-US" dirty="0"/>
              <a:t>When?</a:t>
            </a:r>
          </a:p>
          <a:p>
            <a:pPr lvl="1"/>
            <a:r>
              <a:rPr lang="en-US" dirty="0"/>
              <a:t>Who?</a:t>
            </a:r>
          </a:p>
          <a:p>
            <a:pPr lvl="1"/>
            <a:r>
              <a:rPr lang="en-US" dirty="0"/>
              <a:t>What?</a:t>
            </a:r>
          </a:p>
        </p:txBody>
      </p:sp>
      <p:graphicFrame>
        <p:nvGraphicFramePr>
          <p:cNvPr id="6" name="Diagram 5">
            <a:extLst>
              <a:ext uri="{FF2B5EF4-FFF2-40B4-BE49-F238E27FC236}">
                <a16:creationId xmlns:a16="http://schemas.microsoft.com/office/drawing/2014/main" id="{94DE1A5E-F062-41E2-9D31-78188D879CE8}"/>
              </a:ext>
            </a:extLst>
          </p:cNvPr>
          <p:cNvGraphicFramePr/>
          <p:nvPr>
            <p:extLst>
              <p:ext uri="{D42A27DB-BD31-4B8C-83A1-F6EECF244321}">
                <p14:modId xmlns:p14="http://schemas.microsoft.com/office/powerpoint/2010/main" val="3834881462"/>
              </p:ext>
            </p:extLst>
          </p:nvPr>
        </p:nvGraphicFramePr>
        <p:xfrm>
          <a:off x="8168640" y="2788920"/>
          <a:ext cx="3200400" cy="3535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hidden="1">
            <a:extLst>
              <a:ext uri="{FF2B5EF4-FFF2-40B4-BE49-F238E27FC236}">
                <a16:creationId xmlns:a16="http://schemas.microsoft.com/office/drawing/2014/main" id="{86A0F907-5A7B-4925-B230-8F50C77DFD98}"/>
              </a:ext>
            </a:extLst>
          </p:cNvPr>
          <p:cNvGraphicFramePr/>
          <p:nvPr>
            <p:extLst>
              <p:ext uri="{D42A27DB-BD31-4B8C-83A1-F6EECF244321}">
                <p14:modId xmlns:p14="http://schemas.microsoft.com/office/powerpoint/2010/main" val="1376638909"/>
              </p:ext>
            </p:extLst>
          </p:nvPr>
        </p:nvGraphicFramePr>
        <p:xfrm>
          <a:off x="7924800" y="2865120"/>
          <a:ext cx="3703320" cy="33525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2"/>
          <p:cNvSpPr txBox="1">
            <a:spLocks noGrp="1"/>
          </p:cNvSpPr>
          <p:nvPr>
            <p:ph type="title"/>
          </p:nvPr>
        </p:nvSpPr>
        <p:spPr/>
        <p:txBody>
          <a:bodyPr/>
          <a:lstStyle/>
          <a:p>
            <a:r>
              <a:rPr lang="en-US" dirty="0">
                <a:sym typeface="Palatino"/>
              </a:rPr>
              <a:t>Inform</a:t>
            </a:r>
            <a:endParaRPr lang="en-US" dirty="0"/>
          </a:p>
        </p:txBody>
      </p:sp>
      <p:sp>
        <p:nvSpPr>
          <p:cNvPr id="586" name="Google Shape;586;p52"/>
          <p:cNvSpPr txBox="1">
            <a:spLocks noGrp="1"/>
          </p:cNvSpPr>
          <p:nvPr>
            <p:ph idx="1"/>
          </p:nvPr>
        </p:nvSpPr>
        <p:spPr>
          <a:xfrm>
            <a:off x="1524000" y="1825627"/>
            <a:ext cx="6644640" cy="4575175"/>
          </a:xfrm>
        </p:spPr>
        <p:txBody>
          <a:bodyPr/>
          <a:lstStyle/>
          <a:p>
            <a:r>
              <a:rPr lang="en-US" dirty="0"/>
              <a:t>Useful frameworks for discussing prognosis</a:t>
            </a:r>
          </a:p>
          <a:p>
            <a:pPr lvl="1"/>
            <a:r>
              <a:rPr lang="en-US" dirty="0"/>
              <a:t>Caveat -ballpark-exceptions</a:t>
            </a:r>
          </a:p>
          <a:p>
            <a:pPr lvl="1"/>
            <a:r>
              <a:rPr lang="en-US" dirty="0"/>
              <a:t>Best case/worst case/most likely scenarios</a:t>
            </a:r>
          </a:p>
        </p:txBody>
      </p:sp>
      <p:graphicFrame>
        <p:nvGraphicFramePr>
          <p:cNvPr id="7" name="Diagram 6">
            <a:extLst>
              <a:ext uri="{FF2B5EF4-FFF2-40B4-BE49-F238E27FC236}">
                <a16:creationId xmlns:a16="http://schemas.microsoft.com/office/drawing/2014/main" id="{2692DEF8-9F7E-4A2D-9078-CF8D58BC067E}"/>
              </a:ext>
            </a:extLst>
          </p:cNvPr>
          <p:cNvGraphicFramePr/>
          <p:nvPr>
            <p:extLst>
              <p:ext uri="{D42A27DB-BD31-4B8C-83A1-F6EECF244321}">
                <p14:modId xmlns:p14="http://schemas.microsoft.com/office/powerpoint/2010/main" val="1854903425"/>
              </p:ext>
            </p:extLst>
          </p:nvPr>
        </p:nvGraphicFramePr>
        <p:xfrm>
          <a:off x="8168640" y="2788920"/>
          <a:ext cx="3200400" cy="3535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62cc13780e_0_6"/>
          <p:cNvSpPr txBox="1">
            <a:spLocks noGrp="1"/>
          </p:cNvSpPr>
          <p:nvPr>
            <p:ph type="title"/>
          </p:nvPr>
        </p:nvSpPr>
        <p:spPr/>
        <p:txBody>
          <a:bodyPr/>
          <a:lstStyle/>
          <a:p>
            <a:r>
              <a:rPr lang="en-US" dirty="0">
                <a:sym typeface="Palatino"/>
              </a:rPr>
              <a:t>Inform: Caveat-Ballpark-Exceptions</a:t>
            </a:r>
            <a:endParaRPr lang="en-US" dirty="0"/>
          </a:p>
        </p:txBody>
      </p:sp>
      <p:sp>
        <p:nvSpPr>
          <p:cNvPr id="604" name="Google Shape;604;g62cc13780e_0_6"/>
          <p:cNvSpPr txBox="1">
            <a:spLocks noGrp="1"/>
          </p:cNvSpPr>
          <p:nvPr>
            <p:ph idx="1"/>
          </p:nvPr>
        </p:nvSpPr>
        <p:spPr/>
        <p:txBody>
          <a:bodyPr/>
          <a:lstStyle/>
          <a:p>
            <a:r>
              <a:rPr lang="en-US" dirty="0"/>
              <a:t>How LONG? </a:t>
            </a:r>
            <a:r>
              <a:rPr lang="en-US" dirty="0">
                <a:solidFill>
                  <a:schemeClr val="tx2"/>
                </a:solidFill>
              </a:rPr>
              <a:t>Example: New Diagnosis ALS</a:t>
            </a:r>
          </a:p>
          <a:p>
            <a:pPr lvl="1"/>
            <a:r>
              <a:rPr lang="en-US" dirty="0"/>
              <a:t>Caveat </a:t>
            </a:r>
          </a:p>
          <a:p>
            <a:pPr lvl="2"/>
            <a:r>
              <a:rPr lang="en-US" dirty="0"/>
              <a:t>“We recognize that prognosis will vary between patients, but…”</a:t>
            </a:r>
          </a:p>
          <a:p>
            <a:pPr lvl="1"/>
            <a:r>
              <a:rPr lang="en-US" dirty="0"/>
              <a:t>Ballpark</a:t>
            </a:r>
          </a:p>
          <a:p>
            <a:pPr lvl="2"/>
            <a:r>
              <a:rPr lang="en-US" dirty="0"/>
              <a:t>“…the average person with ALS will live a few years from the time of diagnosis.”</a:t>
            </a:r>
          </a:p>
          <a:p>
            <a:pPr lvl="2"/>
            <a:r>
              <a:rPr lang="en-US" dirty="0"/>
              <a:t>“Medications and non-invasive breathing support may extend that time by months, and invasive ventilation (if desired) may extend that time by years, but we know the disease will continue to progress during that time.”</a:t>
            </a:r>
          </a:p>
          <a:p>
            <a:pPr lvl="1"/>
            <a:r>
              <a:rPr lang="en-US" dirty="0"/>
              <a:t>Exceptions</a:t>
            </a:r>
          </a:p>
          <a:p>
            <a:pPr lvl="2"/>
            <a:r>
              <a:rPr lang="en-US" dirty="0"/>
              <a:t>“We have had patients with more slowly progressive disease who have lived years longer than expected, and we will hope for that along with you.”</a:t>
            </a:r>
          </a:p>
          <a:p>
            <a:pPr lvl="2"/>
            <a:r>
              <a:rPr lang="en-US" dirty="0"/>
              <a:t>“Unfortunately, we have also seen patients who progress more rapidly than expected, so we should talk about what is most important to you in case time is shorter than we would like.”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62cc13780e_0_14"/>
          <p:cNvSpPr txBox="1">
            <a:spLocks noGrp="1"/>
          </p:cNvSpPr>
          <p:nvPr>
            <p:ph type="title"/>
          </p:nvPr>
        </p:nvSpPr>
        <p:spPr/>
        <p:txBody>
          <a:bodyPr/>
          <a:lstStyle/>
          <a:p>
            <a:r>
              <a:rPr lang="en-US" dirty="0">
                <a:sym typeface="Palatino"/>
              </a:rPr>
              <a:t>Inform: Caveat-Ballpark-Exceptions</a:t>
            </a:r>
            <a:endParaRPr lang="en-US" dirty="0"/>
          </a:p>
        </p:txBody>
      </p:sp>
      <p:sp>
        <p:nvSpPr>
          <p:cNvPr id="622" name="Google Shape;622;g62cc13780e_0_14"/>
          <p:cNvSpPr txBox="1">
            <a:spLocks noGrp="1"/>
          </p:cNvSpPr>
          <p:nvPr>
            <p:ph idx="1"/>
          </p:nvPr>
        </p:nvSpPr>
        <p:spPr/>
        <p:txBody>
          <a:bodyPr>
            <a:normAutofit lnSpcReduction="10000"/>
          </a:bodyPr>
          <a:lstStyle/>
          <a:p>
            <a:r>
              <a:rPr lang="en-US" dirty="0"/>
              <a:t>How WELL? </a:t>
            </a:r>
            <a:r>
              <a:rPr lang="en-US" dirty="0">
                <a:solidFill>
                  <a:schemeClr val="tx2"/>
                </a:solidFill>
              </a:rPr>
              <a:t>Example - Multiple Sclerosis</a:t>
            </a:r>
          </a:p>
          <a:p>
            <a:pPr lvl="1"/>
            <a:r>
              <a:rPr lang="en-US" dirty="0"/>
              <a:t>Caveat </a:t>
            </a:r>
          </a:p>
          <a:p>
            <a:pPr lvl="2"/>
            <a:r>
              <a:rPr lang="en-US" dirty="0"/>
              <a:t>“Multiple sclerosis is a highly variable disease, but…”</a:t>
            </a:r>
          </a:p>
          <a:p>
            <a:pPr lvl="1"/>
            <a:r>
              <a:rPr lang="en-US" dirty="0"/>
              <a:t>Ballpark</a:t>
            </a:r>
          </a:p>
          <a:p>
            <a:pPr lvl="2"/>
            <a:r>
              <a:rPr lang="en-US" dirty="0"/>
              <a:t>“…the average person with this illness will have flares over the years which may lead to the accumulation of disability over time, potentially including difficulties with speech, vision, walking, or thinking.”</a:t>
            </a:r>
          </a:p>
          <a:p>
            <a:pPr lvl="2"/>
            <a:r>
              <a:rPr lang="en-US" dirty="0"/>
              <a:t>“With new treatments, we are hopeful to minimize the number of flares that you experience, and slow or prevent the onset of these problems.”</a:t>
            </a:r>
          </a:p>
          <a:p>
            <a:pPr lvl="1"/>
            <a:r>
              <a:rPr lang="en-US" dirty="0"/>
              <a:t>Exceptions</a:t>
            </a:r>
          </a:p>
          <a:p>
            <a:pPr lvl="2"/>
            <a:r>
              <a:rPr lang="en-US" dirty="0"/>
              <a:t>“From my experience treating patients with this illness, I am hopeful we can help you lead as normal a life as possible.”</a:t>
            </a:r>
          </a:p>
          <a:p>
            <a:pPr lvl="2"/>
            <a:r>
              <a:rPr lang="en-US" dirty="0"/>
              <a:t>“Unfortunately, setbacks may occur despite treatment, and we do not yet know how your specific disease will respond. I will be here to support you as we face those challenges together..”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62cc13780e_0_22"/>
          <p:cNvSpPr txBox="1">
            <a:spLocks noGrp="1"/>
          </p:cNvSpPr>
          <p:nvPr>
            <p:ph type="title"/>
          </p:nvPr>
        </p:nvSpPr>
        <p:spPr/>
        <p:txBody>
          <a:bodyPr/>
          <a:lstStyle/>
          <a:p>
            <a:r>
              <a:rPr lang="en-US" dirty="0">
                <a:sym typeface="Palatino"/>
              </a:rPr>
              <a:t>Best Case/Worst Case/Most Likely</a:t>
            </a:r>
            <a:endParaRPr lang="en-US" dirty="0"/>
          </a:p>
        </p:txBody>
      </p:sp>
      <p:sp>
        <p:nvSpPr>
          <p:cNvPr id="631" name="Google Shape;631;g62cc13780e_0_22"/>
          <p:cNvSpPr txBox="1">
            <a:spLocks noGrp="1"/>
          </p:cNvSpPr>
          <p:nvPr>
            <p:ph idx="1"/>
          </p:nvPr>
        </p:nvSpPr>
        <p:spPr/>
        <p:txBody>
          <a:bodyPr/>
          <a:lstStyle/>
          <a:p>
            <a:r>
              <a:rPr lang="en-US" dirty="0"/>
              <a:t>Best Case</a:t>
            </a:r>
          </a:p>
          <a:p>
            <a:pPr lvl="1"/>
            <a:r>
              <a:rPr lang="en-US" dirty="0"/>
              <a:t>“I am hopeful that with time, if everything goes as well as possible, he/she may be able to regain the ability to…”</a:t>
            </a:r>
          </a:p>
          <a:p>
            <a:r>
              <a:rPr lang="en-US" dirty="0"/>
              <a:t>Worst Case</a:t>
            </a:r>
          </a:p>
          <a:p>
            <a:pPr lvl="1"/>
            <a:r>
              <a:rPr lang="en-US" dirty="0"/>
              <a:t>“...however, I am worried that he/she may not improve from his/her current condition, and may even experience setbacks leading to problems such as...”</a:t>
            </a:r>
          </a:p>
          <a:p>
            <a:r>
              <a:rPr lang="en-US" dirty="0"/>
              <a:t>Most Likely</a:t>
            </a:r>
          </a:p>
          <a:p>
            <a:pPr lvl="1"/>
            <a:r>
              <a:rPr lang="en-US" dirty="0"/>
              <a:t>“From my experience caring for patients like him/her, my expectation is...”</a:t>
            </a:r>
          </a:p>
          <a:p>
            <a:pPr lvl="1"/>
            <a:r>
              <a:rPr lang="en-US" dirty="0"/>
              <a:t>“It will likely be (range of time) before we know for sure just how much he/she will be able to recover, and during that time he/she would require interventions such 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1419-338E-4A9C-BF35-8973BA87840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2184531-708E-4DC0-B0D2-15010CE93559}"/>
              </a:ext>
            </a:extLst>
          </p:cNvPr>
          <p:cNvSpPr>
            <a:spLocks noGrp="1"/>
          </p:cNvSpPr>
          <p:nvPr>
            <p:ph idx="1"/>
          </p:nvPr>
        </p:nvSpPr>
        <p:spPr/>
        <p:txBody>
          <a:bodyPr/>
          <a:lstStyle/>
          <a:p>
            <a:r>
              <a:rPr lang="en-US" dirty="0"/>
              <a:t>Define prognostication.</a:t>
            </a:r>
          </a:p>
          <a:p>
            <a:r>
              <a:rPr lang="en-US" dirty="0"/>
              <a:t>Enumerate the reasons prognostication is important but challenging. </a:t>
            </a:r>
          </a:p>
          <a:p>
            <a:r>
              <a:rPr lang="en-US" dirty="0"/>
              <a:t>Suggest approaches for formulating and communicating prognostic information.</a:t>
            </a:r>
          </a:p>
          <a:p>
            <a:r>
              <a:rPr lang="en-US" dirty="0"/>
              <a:t>Identify how to use this information to guide clinical decision-making.</a:t>
            </a:r>
          </a:p>
          <a:p>
            <a:r>
              <a:rPr lang="en-US" dirty="0"/>
              <a:t>Engage in role-play to practice prognostic communication.</a:t>
            </a:r>
          </a:p>
        </p:txBody>
      </p:sp>
    </p:spTree>
    <p:extLst>
      <p:ext uri="{BB962C8B-B14F-4D97-AF65-F5344CB8AC3E}">
        <p14:creationId xmlns:p14="http://schemas.microsoft.com/office/powerpoint/2010/main" val="1212744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62cc13780e_0_30"/>
          <p:cNvSpPr txBox="1">
            <a:spLocks noGrp="1"/>
          </p:cNvSpPr>
          <p:nvPr>
            <p:ph type="title"/>
          </p:nvPr>
        </p:nvSpPr>
        <p:spPr/>
        <p:txBody>
          <a:bodyPr/>
          <a:lstStyle/>
          <a:p>
            <a:r>
              <a:rPr lang="en-US" dirty="0">
                <a:sym typeface="Palatino"/>
              </a:rPr>
              <a:t>Best Case/Worst Case/Most Likely</a:t>
            </a:r>
            <a:endParaRPr lang="en-US" dirty="0"/>
          </a:p>
        </p:txBody>
      </p:sp>
      <p:sp>
        <p:nvSpPr>
          <p:cNvPr id="640" name="Google Shape;640;g62cc13780e_0_30"/>
          <p:cNvSpPr txBox="1">
            <a:spLocks noGrp="1"/>
          </p:cNvSpPr>
          <p:nvPr>
            <p:ph idx="1"/>
          </p:nvPr>
        </p:nvSpPr>
        <p:spPr>
          <a:xfrm>
            <a:off x="1524000" y="1383667"/>
            <a:ext cx="10210800" cy="4575175"/>
          </a:xfrm>
        </p:spPr>
        <p:txBody>
          <a:bodyPr>
            <a:normAutofit fontScale="92500" lnSpcReduction="10000"/>
          </a:bodyPr>
          <a:lstStyle/>
          <a:p>
            <a:r>
              <a:rPr lang="en-US" dirty="0">
                <a:solidFill>
                  <a:schemeClr val="tx2"/>
                </a:solidFill>
              </a:rPr>
              <a:t>Example - Intracranial Hemorrhage</a:t>
            </a:r>
          </a:p>
          <a:p>
            <a:pPr lvl="1"/>
            <a:r>
              <a:rPr lang="en-US" dirty="0"/>
              <a:t>Best Case</a:t>
            </a:r>
          </a:p>
          <a:p>
            <a:pPr lvl="2"/>
            <a:r>
              <a:rPr lang="en-US" dirty="0"/>
              <a:t>“I am hopeful, if no further issues arise, he may regain consciousness and be able to communicate, and with time may be able to relearn some skills to allow him to help care for himself.”</a:t>
            </a:r>
          </a:p>
          <a:p>
            <a:pPr lvl="1"/>
            <a:r>
              <a:rPr lang="en-US" dirty="0"/>
              <a:t>Worst Case</a:t>
            </a:r>
          </a:p>
          <a:p>
            <a:pPr lvl="2"/>
            <a:r>
              <a:rPr lang="en-US" dirty="0"/>
              <a:t>“Unfortunately, it is also possible that he may not get any better, and may remain in an unresponsive state.”</a:t>
            </a:r>
          </a:p>
          <a:p>
            <a:pPr lvl="2"/>
            <a:r>
              <a:rPr lang="en-US" dirty="0"/>
              <a:t>“He is still at risk for worsening bleeding or swelling during this time, which could result in him getting sicker or even dying during this hospitalization.”</a:t>
            </a:r>
          </a:p>
          <a:p>
            <a:pPr lvl="1"/>
            <a:r>
              <a:rPr lang="en-US" dirty="0"/>
              <a:t>Most Likely</a:t>
            </a:r>
          </a:p>
          <a:p>
            <a:pPr lvl="2"/>
            <a:r>
              <a:rPr lang="en-US" dirty="0"/>
              <a:t>“In my estimation, over the coming months he will likely wake up slowly, but will have difficulty getting out of bed, and will need permanent help from caregivers.”</a:t>
            </a:r>
          </a:p>
          <a:p>
            <a:pPr lvl="2"/>
            <a:r>
              <a:rPr lang="en-US" dirty="0"/>
              <a:t>“If we believe this outcome would be acceptable to your father, he would likely need a feeding tube to give him the time needed to show us how much recovery he can make over the next 6 months.”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6"/>
          <p:cNvSpPr txBox="1">
            <a:spLocks noGrp="1"/>
          </p:cNvSpPr>
          <p:nvPr>
            <p:ph type="title"/>
          </p:nvPr>
        </p:nvSpPr>
        <p:spPr/>
        <p:txBody>
          <a:bodyPr/>
          <a:lstStyle/>
          <a:p>
            <a:r>
              <a:rPr lang="en-US" dirty="0">
                <a:sym typeface="Palatino"/>
              </a:rPr>
              <a:t>Respond</a:t>
            </a:r>
            <a:endParaRPr lang="en-US" dirty="0"/>
          </a:p>
        </p:txBody>
      </p:sp>
      <p:sp>
        <p:nvSpPr>
          <p:cNvPr id="658" name="Google Shape;658;p56"/>
          <p:cNvSpPr txBox="1">
            <a:spLocks noGrp="1"/>
          </p:cNvSpPr>
          <p:nvPr>
            <p:ph idx="1"/>
          </p:nvPr>
        </p:nvSpPr>
        <p:spPr/>
        <p:txBody>
          <a:bodyPr/>
          <a:lstStyle/>
          <a:p>
            <a:r>
              <a:rPr lang="en-US" dirty="0"/>
              <a:t>Address emotional responses</a:t>
            </a:r>
          </a:p>
          <a:p>
            <a:r>
              <a:rPr lang="en-US" dirty="0"/>
              <a:t>NURSE statements:</a:t>
            </a:r>
          </a:p>
          <a:p>
            <a:pPr lvl="1"/>
            <a:r>
              <a:rPr lang="en-US" dirty="0"/>
              <a:t>Name</a:t>
            </a:r>
          </a:p>
          <a:p>
            <a:pPr lvl="1"/>
            <a:r>
              <a:rPr lang="en-US" dirty="0"/>
              <a:t>Understand</a:t>
            </a:r>
          </a:p>
          <a:p>
            <a:pPr lvl="1"/>
            <a:r>
              <a:rPr lang="en-US" dirty="0"/>
              <a:t>Respect</a:t>
            </a:r>
          </a:p>
          <a:p>
            <a:pPr lvl="1"/>
            <a:r>
              <a:rPr lang="en-US" dirty="0"/>
              <a:t>Support</a:t>
            </a:r>
          </a:p>
          <a:p>
            <a:pPr lvl="1"/>
            <a:r>
              <a:rPr lang="en-US" dirty="0"/>
              <a:t>Explore</a:t>
            </a:r>
          </a:p>
        </p:txBody>
      </p:sp>
      <p:graphicFrame>
        <p:nvGraphicFramePr>
          <p:cNvPr id="6" name="Diagram 5">
            <a:extLst>
              <a:ext uri="{FF2B5EF4-FFF2-40B4-BE49-F238E27FC236}">
                <a16:creationId xmlns:a16="http://schemas.microsoft.com/office/drawing/2014/main" id="{72364B2C-1BF3-4181-B72C-830ACFF5FA5A}"/>
              </a:ext>
            </a:extLst>
          </p:cNvPr>
          <p:cNvGraphicFramePr/>
          <p:nvPr>
            <p:extLst>
              <p:ext uri="{D42A27DB-BD31-4B8C-83A1-F6EECF244321}">
                <p14:modId xmlns:p14="http://schemas.microsoft.com/office/powerpoint/2010/main" val="2405908293"/>
              </p:ext>
            </p:extLst>
          </p:nvPr>
        </p:nvGraphicFramePr>
        <p:xfrm>
          <a:off x="8168640" y="2788920"/>
          <a:ext cx="3200400" cy="3535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8"/>
          <p:cNvSpPr txBox="1">
            <a:spLocks noGrp="1"/>
          </p:cNvSpPr>
          <p:nvPr>
            <p:ph type="title"/>
          </p:nvPr>
        </p:nvSpPr>
        <p:spPr/>
        <p:txBody>
          <a:bodyPr/>
          <a:lstStyle/>
          <a:p>
            <a:r>
              <a:rPr lang="en-US" dirty="0">
                <a:sym typeface="Palatino"/>
              </a:rPr>
              <a:t>Frame the situation</a:t>
            </a:r>
            <a:endParaRPr lang="en-US" dirty="0"/>
          </a:p>
        </p:txBody>
      </p:sp>
      <p:sp>
        <p:nvSpPr>
          <p:cNvPr id="676" name="Google Shape;676;p58"/>
          <p:cNvSpPr txBox="1">
            <a:spLocks noGrp="1"/>
          </p:cNvSpPr>
          <p:nvPr>
            <p:ph idx="1"/>
          </p:nvPr>
        </p:nvSpPr>
        <p:spPr>
          <a:xfrm>
            <a:off x="1524000" y="1825627"/>
            <a:ext cx="6035040" cy="4575175"/>
          </a:xfrm>
        </p:spPr>
        <p:txBody>
          <a:bodyPr/>
          <a:lstStyle/>
          <a:p>
            <a:r>
              <a:rPr lang="en-US" dirty="0"/>
              <a:t>After engaging, informing and responding to emotion, what you do next will depend on the situation</a:t>
            </a:r>
          </a:p>
          <a:p>
            <a:r>
              <a:rPr lang="en-US" dirty="0"/>
              <a:t>Read verbal and nonverbal cues</a:t>
            </a:r>
          </a:p>
          <a:p>
            <a:r>
              <a:rPr lang="en-US" dirty="0"/>
              <a:t>Monitor your own bias and emotions</a:t>
            </a:r>
          </a:p>
          <a:p>
            <a:r>
              <a:rPr lang="en-US" dirty="0"/>
              <a:t>Remain flexible – may need to deliver less information and tend to the emotions</a:t>
            </a:r>
          </a:p>
        </p:txBody>
      </p:sp>
      <p:graphicFrame>
        <p:nvGraphicFramePr>
          <p:cNvPr id="6" name="Diagram 5">
            <a:extLst>
              <a:ext uri="{FF2B5EF4-FFF2-40B4-BE49-F238E27FC236}">
                <a16:creationId xmlns:a16="http://schemas.microsoft.com/office/drawing/2014/main" id="{7DEDF5D5-F4CB-4DFD-8646-3035A3159B41}"/>
              </a:ext>
            </a:extLst>
          </p:cNvPr>
          <p:cNvGraphicFramePr/>
          <p:nvPr>
            <p:extLst>
              <p:ext uri="{D42A27DB-BD31-4B8C-83A1-F6EECF244321}">
                <p14:modId xmlns:p14="http://schemas.microsoft.com/office/powerpoint/2010/main" val="3689762579"/>
              </p:ext>
            </p:extLst>
          </p:nvPr>
        </p:nvGraphicFramePr>
        <p:xfrm>
          <a:off x="8168640" y="2788920"/>
          <a:ext cx="3200400" cy="3535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p:txBody>
          <a:bodyPr/>
          <a:lstStyle/>
          <a:p>
            <a:r>
              <a:rPr lang="en-US" dirty="0">
                <a:sym typeface="Palatino"/>
              </a:rPr>
              <a:t>How to…</a:t>
            </a:r>
            <a:endParaRPr lang="en-US" dirty="0"/>
          </a:p>
        </p:txBody>
      </p:sp>
      <p:graphicFrame>
        <p:nvGraphicFramePr>
          <p:cNvPr id="4" name="Diagram 3"/>
          <p:cNvGraphicFramePr/>
          <p:nvPr>
            <p:extLst>
              <p:ext uri="{D42A27DB-BD31-4B8C-83A1-F6EECF244321}">
                <p14:modId xmlns:p14="http://schemas.microsoft.com/office/powerpoint/2010/main" val="2988628425"/>
              </p:ext>
            </p:extLst>
          </p:nvPr>
        </p:nvGraphicFramePr>
        <p:xfrm>
          <a:off x="2209800" y="1447800"/>
          <a:ext cx="8458200"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8330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title"/>
          </p:nvPr>
        </p:nvSpPr>
        <p:spPr/>
        <p:txBody>
          <a:bodyPr/>
          <a:lstStyle/>
          <a:p>
            <a:r>
              <a:rPr lang="en-US" dirty="0"/>
              <a:t>Use Prognostication to Guide Decision-Making</a:t>
            </a:r>
          </a:p>
        </p:txBody>
      </p:sp>
      <p:sp>
        <p:nvSpPr>
          <p:cNvPr id="685" name="Google Shape;685;p59"/>
          <p:cNvSpPr txBox="1">
            <a:spLocks noGrp="1"/>
          </p:cNvSpPr>
          <p:nvPr>
            <p:ph idx="1"/>
          </p:nvPr>
        </p:nvSpPr>
        <p:spPr/>
        <p:txBody>
          <a:bodyPr/>
          <a:lstStyle/>
          <a:p>
            <a:r>
              <a:rPr lang="en-US" dirty="0">
                <a:sym typeface="Palatino"/>
              </a:rPr>
              <a:t>Accurate prognostic formulation and sensitive prognostic communication can help:</a:t>
            </a:r>
          </a:p>
          <a:p>
            <a:pPr lvl="1"/>
            <a:r>
              <a:rPr lang="en-US" dirty="0">
                <a:sym typeface="Palatino"/>
              </a:rPr>
              <a:t>Reframe hope.</a:t>
            </a:r>
          </a:p>
          <a:p>
            <a:pPr lvl="1"/>
            <a:r>
              <a:rPr lang="en-US" dirty="0">
                <a:sym typeface="Palatino"/>
              </a:rPr>
              <a:t>Prioritize patient values and worries.</a:t>
            </a:r>
          </a:p>
          <a:p>
            <a:pPr lvl="1"/>
            <a:r>
              <a:rPr lang="en-US" dirty="0">
                <a:sym typeface="Palatino"/>
              </a:rPr>
              <a:t>Prioritize pertinent decisions that must be made.</a:t>
            </a:r>
          </a:p>
          <a:p>
            <a:endParaRPr lang="en-US" dirty="0">
              <a:sym typeface="Palatino"/>
            </a:endParaRPr>
          </a:p>
          <a:p>
            <a:pPr lvl="2"/>
            <a:endParaRPr lang="en-US" dirty="0">
              <a:sym typeface="Arial"/>
            </a:endParaRPr>
          </a:p>
          <a:p>
            <a:endParaRPr lang="en-US" dirty="0">
              <a:sym typeface="Arial"/>
            </a:endParaRPr>
          </a:p>
          <a:p>
            <a:pPr lvl="1"/>
            <a:endParaRPr lang="en-US" dirty="0">
              <a:sym typeface="Arial"/>
            </a:endParaRPr>
          </a:p>
          <a:p>
            <a:pPr lvl="1"/>
            <a:endParaRPr lang="en-US" dirty="0">
              <a:sym typeface="Arial"/>
            </a:endParaRPr>
          </a:p>
          <a:p>
            <a:endParaRPr lang="en-US" dirty="0">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p:txBody>
          <a:bodyPr/>
          <a:lstStyle/>
          <a:p>
            <a:r>
              <a:rPr lang="en-US" dirty="0">
                <a:sym typeface="Palatino"/>
              </a:rPr>
              <a:t>How to…</a:t>
            </a:r>
            <a:endParaRPr lang="en-US" dirty="0"/>
          </a:p>
        </p:txBody>
      </p:sp>
      <p:graphicFrame>
        <p:nvGraphicFramePr>
          <p:cNvPr id="4" name="Diagram 3"/>
          <p:cNvGraphicFramePr/>
          <p:nvPr>
            <p:extLst>
              <p:ext uri="{D42A27DB-BD31-4B8C-83A1-F6EECF244321}">
                <p14:modId xmlns:p14="http://schemas.microsoft.com/office/powerpoint/2010/main" val="2627097980"/>
              </p:ext>
            </p:extLst>
          </p:nvPr>
        </p:nvGraphicFramePr>
        <p:xfrm>
          <a:off x="2209800" y="1447800"/>
          <a:ext cx="8458200" cy="498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299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60"/>
          <p:cNvSpPr txBox="1">
            <a:spLocks noGrp="1"/>
          </p:cNvSpPr>
          <p:nvPr>
            <p:ph type="title"/>
          </p:nvPr>
        </p:nvSpPr>
        <p:spPr/>
        <p:txBody>
          <a:bodyPr/>
          <a:lstStyle/>
          <a:p>
            <a:r>
              <a:rPr lang="en-US" dirty="0">
                <a:sym typeface="Palatino"/>
              </a:rPr>
              <a:t>Address Prognostic Uncertainty</a:t>
            </a:r>
            <a:endParaRPr lang="en-US" dirty="0"/>
          </a:p>
        </p:txBody>
      </p:sp>
      <p:sp>
        <p:nvSpPr>
          <p:cNvPr id="700" name="Google Shape;700;p60"/>
          <p:cNvSpPr txBox="1">
            <a:spLocks noGrp="1"/>
          </p:cNvSpPr>
          <p:nvPr>
            <p:ph idx="1"/>
          </p:nvPr>
        </p:nvSpPr>
        <p:spPr/>
        <p:txBody>
          <a:bodyPr/>
          <a:lstStyle/>
          <a:p>
            <a:r>
              <a:rPr lang="en-US" dirty="0"/>
              <a:t>Acknowledge</a:t>
            </a:r>
          </a:p>
          <a:p>
            <a:pPr lvl="1"/>
            <a:r>
              <a:rPr lang="en-US" dirty="0"/>
              <a:t>“I don’t know”</a:t>
            </a:r>
          </a:p>
          <a:p>
            <a:pPr lvl="1"/>
            <a:r>
              <a:rPr lang="en-US" dirty="0"/>
              <a:t>(Re)Affirm commitment to the patient/family</a:t>
            </a:r>
          </a:p>
          <a:p>
            <a:r>
              <a:rPr lang="en-US" dirty="0"/>
              <a:t>Offer best case/worst case/most likely scenarios rather than absolute prognostic assessment</a:t>
            </a:r>
          </a:p>
          <a:p>
            <a:r>
              <a:rPr lang="en-US" dirty="0"/>
              <a:t>Offer time-limited therapeutic trials</a:t>
            </a:r>
          </a:p>
          <a:p>
            <a:r>
              <a:rPr lang="en-US" dirty="0"/>
              <a:t>Balance hope and realism</a:t>
            </a:r>
          </a:p>
          <a:p>
            <a:pPr lvl="1"/>
            <a:r>
              <a:rPr lang="en-US" dirty="0"/>
              <a:t>“Hope for the best, prepare for the worst”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9" name="Google Shape;709;p61" descr="Screen Shot 2016-02-06 at 10.41.30 PM.png"/>
          <p:cNvPicPr preferRelativeResize="0"/>
          <p:nvPr/>
        </p:nvPicPr>
        <p:blipFill rotWithShape="1">
          <a:blip r:embed="rId3">
            <a:alphaModFix/>
          </a:blip>
          <a:srcRect/>
          <a:stretch/>
        </p:blipFill>
        <p:spPr>
          <a:xfrm>
            <a:off x="9143060" y="4102100"/>
            <a:ext cx="266700" cy="622300"/>
          </a:xfrm>
          <a:prstGeom prst="rect">
            <a:avLst/>
          </a:prstGeom>
          <a:noFill/>
          <a:ln>
            <a:noFill/>
          </a:ln>
        </p:spPr>
      </p:pic>
      <p:pic>
        <p:nvPicPr>
          <p:cNvPr id="710" name="Google Shape;710;p61"/>
          <p:cNvPicPr preferRelativeResize="0"/>
          <p:nvPr/>
        </p:nvPicPr>
        <p:blipFill rotWithShape="1">
          <a:blip r:embed="rId4">
            <a:alphaModFix/>
          </a:blip>
          <a:srcRect/>
          <a:stretch/>
        </p:blipFill>
        <p:spPr>
          <a:xfrm>
            <a:off x="8997461" y="4906211"/>
            <a:ext cx="127000" cy="876300"/>
          </a:xfrm>
          <a:prstGeom prst="rect">
            <a:avLst/>
          </a:prstGeom>
          <a:noFill/>
          <a:ln>
            <a:noFill/>
          </a:ln>
        </p:spPr>
      </p:pic>
      <p:pic>
        <p:nvPicPr>
          <p:cNvPr id="711" name="Google Shape;711;p61"/>
          <p:cNvPicPr preferRelativeResize="0"/>
          <p:nvPr/>
        </p:nvPicPr>
        <p:blipFill rotWithShape="1">
          <a:blip r:embed="rId4">
            <a:alphaModFix/>
          </a:blip>
          <a:srcRect/>
          <a:stretch/>
        </p:blipFill>
        <p:spPr>
          <a:xfrm>
            <a:off x="8865314" y="4762500"/>
            <a:ext cx="127000" cy="876300"/>
          </a:xfrm>
          <a:prstGeom prst="rect">
            <a:avLst/>
          </a:prstGeom>
          <a:noFill/>
          <a:ln>
            <a:noFill/>
          </a:ln>
        </p:spPr>
      </p:pic>
      <p:pic>
        <p:nvPicPr>
          <p:cNvPr id="712" name="Google Shape;712;p61"/>
          <p:cNvPicPr preferRelativeResize="0"/>
          <p:nvPr/>
        </p:nvPicPr>
        <p:blipFill rotWithShape="1">
          <a:blip r:embed="rId4">
            <a:alphaModFix/>
          </a:blip>
          <a:srcRect/>
          <a:stretch/>
        </p:blipFill>
        <p:spPr>
          <a:xfrm>
            <a:off x="8839200" y="4495800"/>
            <a:ext cx="127000" cy="876300"/>
          </a:xfrm>
          <a:prstGeom prst="rect">
            <a:avLst/>
          </a:prstGeom>
          <a:noFill/>
          <a:ln>
            <a:noFill/>
          </a:ln>
        </p:spPr>
      </p:pic>
      <p:pic>
        <p:nvPicPr>
          <p:cNvPr id="714" name="Google Shape;714;p61"/>
          <p:cNvPicPr preferRelativeResize="0"/>
          <p:nvPr/>
        </p:nvPicPr>
        <p:blipFill rotWithShape="1">
          <a:blip r:embed="rId5">
            <a:alphaModFix/>
          </a:blip>
          <a:srcRect/>
          <a:stretch/>
        </p:blipFill>
        <p:spPr>
          <a:xfrm>
            <a:off x="2520158" y="597808"/>
            <a:ext cx="7294402" cy="5802991"/>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62"/>
          <p:cNvSpPr txBox="1">
            <a:spLocks noGrp="1"/>
          </p:cNvSpPr>
          <p:nvPr>
            <p:ph type="title"/>
          </p:nvPr>
        </p:nvSpPr>
        <p:spPr/>
        <p:txBody>
          <a:bodyPr/>
          <a:lstStyle/>
          <a:p>
            <a:r>
              <a:rPr lang="en-US" dirty="0">
                <a:sym typeface="Palatino"/>
              </a:rPr>
              <a:t>Role Play: Goals</a:t>
            </a:r>
            <a:endParaRPr lang="en-US" dirty="0"/>
          </a:p>
        </p:txBody>
      </p:sp>
      <p:sp>
        <p:nvSpPr>
          <p:cNvPr id="722" name="Google Shape;722;p62"/>
          <p:cNvSpPr txBox="1">
            <a:spLocks noGrp="1"/>
          </p:cNvSpPr>
          <p:nvPr>
            <p:ph idx="1"/>
          </p:nvPr>
        </p:nvSpPr>
        <p:spPr/>
        <p:txBody>
          <a:bodyPr/>
          <a:lstStyle/>
          <a:p>
            <a:r>
              <a:rPr lang="en-US" dirty="0"/>
              <a:t>Provider: practice saying key phrases </a:t>
            </a:r>
          </a:p>
          <a:p>
            <a:r>
              <a:rPr lang="en-US" dirty="0"/>
              <a:t>Daughter/Son: practice listening to phrases </a:t>
            </a:r>
          </a:p>
          <a:p>
            <a:r>
              <a:rPr lang="en-US" dirty="0"/>
              <a:t>Both: provide feedback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4FD2-5851-4178-BFDB-E5D3C57117C7}"/>
              </a:ext>
            </a:extLst>
          </p:cNvPr>
          <p:cNvSpPr>
            <a:spLocks noGrp="1"/>
          </p:cNvSpPr>
          <p:nvPr>
            <p:ph type="title"/>
          </p:nvPr>
        </p:nvSpPr>
        <p:spPr/>
        <p:txBody>
          <a:bodyPr/>
          <a:lstStyle/>
          <a:p>
            <a:r>
              <a:rPr lang="en-US" dirty="0"/>
              <a:t>Role Play: Mr. H</a:t>
            </a:r>
          </a:p>
        </p:txBody>
      </p:sp>
      <p:sp>
        <p:nvSpPr>
          <p:cNvPr id="3" name="Content Placeholder 2">
            <a:extLst>
              <a:ext uri="{FF2B5EF4-FFF2-40B4-BE49-F238E27FC236}">
                <a16:creationId xmlns:a16="http://schemas.microsoft.com/office/drawing/2014/main" id="{24126FB1-244A-4011-AC29-60956E62CB24}"/>
              </a:ext>
            </a:extLst>
          </p:cNvPr>
          <p:cNvSpPr>
            <a:spLocks noGrp="1"/>
          </p:cNvSpPr>
          <p:nvPr>
            <p:ph idx="1"/>
          </p:nvPr>
        </p:nvSpPr>
        <p:spPr/>
        <p:txBody>
          <a:bodyPr/>
          <a:lstStyle/>
          <a:p>
            <a:pPr marL="0" indent="0">
              <a:buNone/>
            </a:pPr>
            <a:r>
              <a:rPr lang="en-US" dirty="0"/>
              <a:t>Mr. H, a 79 year old man, is found by his daughter in bed, unable to speak or move the right side of his body. He was last known to be well 24 hours prior. </a:t>
            </a:r>
          </a:p>
          <a:p>
            <a:pPr marL="0" indent="0">
              <a:buNone/>
            </a:pPr>
            <a:r>
              <a:rPr lang="en-US" dirty="0"/>
              <a:t>In the Emergency Department, CT shows L MCA stroke with a large territory of completed infarct. He is not a candidate for any interventions. NIHSS: 24 </a:t>
            </a:r>
          </a:p>
          <a:p>
            <a:pPr marL="0" indent="0">
              <a:buNone/>
            </a:pPr>
            <a:r>
              <a:rPr lang="en-US" dirty="0"/>
              <a:t>He is lethargic and requires intubation for airway protection.</a:t>
            </a:r>
          </a:p>
          <a:p>
            <a:pPr marL="0" indent="0">
              <a:buNone/>
            </a:pPr>
            <a:endParaRPr lang="en-US" dirty="0"/>
          </a:p>
          <a:p>
            <a:pPr marL="0" indent="0">
              <a:buNone/>
            </a:pPr>
            <a:r>
              <a:rPr lang="en-US" dirty="0">
                <a:solidFill>
                  <a:schemeClr val="tx2">
                    <a:lumMod val="75000"/>
                  </a:schemeClr>
                </a:solidFill>
              </a:rPr>
              <a:t>Mr. H’s daughter is distraught and asks, “Will he recover from this?”</a:t>
            </a:r>
          </a:p>
          <a:p>
            <a:endParaRPr lang="en-US" dirty="0"/>
          </a:p>
        </p:txBody>
      </p:sp>
    </p:spTree>
    <p:extLst>
      <p:ext uri="{BB962C8B-B14F-4D97-AF65-F5344CB8AC3E}">
        <p14:creationId xmlns:p14="http://schemas.microsoft.com/office/powerpoint/2010/main" val="174640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4FD2-5851-4178-BFDB-E5D3C57117C7}"/>
              </a:ext>
            </a:extLst>
          </p:cNvPr>
          <p:cNvSpPr>
            <a:spLocks noGrp="1"/>
          </p:cNvSpPr>
          <p:nvPr>
            <p:ph type="title"/>
          </p:nvPr>
        </p:nvSpPr>
        <p:spPr/>
        <p:txBody>
          <a:bodyPr/>
          <a:lstStyle/>
          <a:p>
            <a:r>
              <a:rPr lang="en-US" dirty="0"/>
              <a:t>Case: Mr. H</a:t>
            </a:r>
          </a:p>
        </p:txBody>
      </p:sp>
      <p:sp>
        <p:nvSpPr>
          <p:cNvPr id="3" name="Content Placeholder 2">
            <a:extLst>
              <a:ext uri="{FF2B5EF4-FFF2-40B4-BE49-F238E27FC236}">
                <a16:creationId xmlns:a16="http://schemas.microsoft.com/office/drawing/2014/main" id="{24126FB1-244A-4011-AC29-60956E62CB24}"/>
              </a:ext>
            </a:extLst>
          </p:cNvPr>
          <p:cNvSpPr>
            <a:spLocks noGrp="1"/>
          </p:cNvSpPr>
          <p:nvPr>
            <p:ph idx="1"/>
          </p:nvPr>
        </p:nvSpPr>
        <p:spPr/>
        <p:txBody>
          <a:bodyPr/>
          <a:lstStyle/>
          <a:p>
            <a:pPr marL="0" indent="0">
              <a:buNone/>
            </a:pPr>
            <a:r>
              <a:rPr lang="en-US" dirty="0"/>
              <a:t>Mr. H, a 79 year old man, was found by his daughter in bed, unable to speak or move the right side of his body. He was last known to be well 24 hours prior. </a:t>
            </a:r>
          </a:p>
          <a:p>
            <a:pPr marL="0" indent="0">
              <a:buNone/>
            </a:pPr>
            <a:r>
              <a:rPr lang="en-US" dirty="0"/>
              <a:t>In the ED, CT showed left MCA stroke with a large territory of completed infarct. He was not a candidate for any interventions. NIH Stroke Scale is 24 (indicating significant neurologic deficits). He was lethargic and required intubation for airway protection.</a:t>
            </a:r>
          </a:p>
          <a:p>
            <a:pPr marL="0" indent="0">
              <a:buNone/>
            </a:pPr>
            <a:endParaRPr lang="en-US" dirty="0"/>
          </a:p>
          <a:p>
            <a:pPr marL="0" indent="0">
              <a:buNone/>
            </a:pPr>
            <a:r>
              <a:rPr lang="en-US" dirty="0">
                <a:solidFill>
                  <a:schemeClr val="tx2">
                    <a:lumMod val="75000"/>
                  </a:schemeClr>
                </a:solidFill>
              </a:rPr>
              <a:t>Mr. H’s daughter is distraught and asks, “Will he recover from this?” How do you respond?</a:t>
            </a:r>
          </a:p>
          <a:p>
            <a:endParaRPr lang="en-US" dirty="0"/>
          </a:p>
        </p:txBody>
      </p:sp>
    </p:spTree>
    <p:extLst>
      <p:ext uri="{BB962C8B-B14F-4D97-AF65-F5344CB8AC3E}">
        <p14:creationId xmlns:p14="http://schemas.microsoft.com/office/powerpoint/2010/main" val="36436479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4FD2-5851-4178-BFDB-E5D3C57117C7}"/>
              </a:ext>
            </a:extLst>
          </p:cNvPr>
          <p:cNvSpPr>
            <a:spLocks noGrp="1"/>
          </p:cNvSpPr>
          <p:nvPr>
            <p:ph type="title"/>
          </p:nvPr>
        </p:nvSpPr>
        <p:spPr/>
        <p:txBody>
          <a:bodyPr/>
          <a:lstStyle/>
          <a:p>
            <a:r>
              <a:rPr lang="en-US" dirty="0"/>
              <a:t>Role Play: Anticipated Prognosis</a:t>
            </a:r>
          </a:p>
        </p:txBody>
      </p:sp>
      <p:sp>
        <p:nvSpPr>
          <p:cNvPr id="3" name="Content Placeholder 2">
            <a:extLst>
              <a:ext uri="{FF2B5EF4-FFF2-40B4-BE49-F238E27FC236}">
                <a16:creationId xmlns:a16="http://schemas.microsoft.com/office/drawing/2014/main" id="{24126FB1-244A-4011-AC29-60956E62CB24}"/>
              </a:ext>
            </a:extLst>
          </p:cNvPr>
          <p:cNvSpPr>
            <a:spLocks noGrp="1"/>
          </p:cNvSpPr>
          <p:nvPr>
            <p:ph idx="1"/>
          </p:nvPr>
        </p:nvSpPr>
        <p:spPr/>
        <p:txBody>
          <a:bodyPr/>
          <a:lstStyle/>
          <a:p>
            <a:pPr marL="0" indent="0">
              <a:buNone/>
            </a:pPr>
            <a:r>
              <a:rPr lang="en-US" dirty="0"/>
              <a:t>You, as the provider, hope the patient may regain some ability to move the R side and ambulate with help, and may have some improvement in ability to communicate needs over time.</a:t>
            </a:r>
          </a:p>
          <a:p>
            <a:pPr marL="0" indent="0">
              <a:buNone/>
            </a:pPr>
            <a:r>
              <a:rPr lang="en-US" dirty="0"/>
              <a:t>You are worried that the patient may deteriorate due to cerebral edema and die during this admission.</a:t>
            </a:r>
          </a:p>
          <a:p>
            <a:pPr marL="0" indent="0">
              <a:buNone/>
            </a:pPr>
            <a:r>
              <a:rPr lang="en-US" dirty="0"/>
              <a:t>You anticipate lifelong dependence on others for care. You anticipate he will remain bedbound with persistent R hemiplegia and aphasia.</a:t>
            </a:r>
          </a:p>
          <a:p>
            <a:endParaRPr lang="en-US" dirty="0"/>
          </a:p>
        </p:txBody>
      </p:sp>
    </p:spTree>
    <p:extLst>
      <p:ext uri="{BB962C8B-B14F-4D97-AF65-F5344CB8AC3E}">
        <p14:creationId xmlns:p14="http://schemas.microsoft.com/office/powerpoint/2010/main" val="428989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6360c9725c_0_3"/>
          <p:cNvSpPr txBox="1">
            <a:spLocks noGrp="1"/>
          </p:cNvSpPr>
          <p:nvPr>
            <p:ph type="title"/>
          </p:nvPr>
        </p:nvSpPr>
        <p:spPr/>
        <p:txBody>
          <a:bodyPr/>
          <a:lstStyle/>
          <a:p>
            <a:r>
              <a:rPr lang="en-US" dirty="0"/>
              <a:t>Role Play: Provider Task</a:t>
            </a:r>
          </a:p>
        </p:txBody>
      </p:sp>
      <p:sp>
        <p:nvSpPr>
          <p:cNvPr id="750" name="Google Shape;750;g6360c9725c_0_3"/>
          <p:cNvSpPr txBox="1">
            <a:spLocks noGrp="1"/>
          </p:cNvSpPr>
          <p:nvPr>
            <p:ph idx="1"/>
          </p:nvPr>
        </p:nvSpPr>
        <p:spPr/>
        <p:txBody>
          <a:bodyPr/>
          <a:lstStyle/>
          <a:p>
            <a:r>
              <a:rPr lang="en-US" dirty="0">
                <a:sym typeface="Palatino"/>
              </a:rPr>
              <a:t>Communicate the prognosis using the framework of “Engage, Inform, Respond, Frame.”</a:t>
            </a:r>
          </a:p>
          <a:p>
            <a:r>
              <a:rPr lang="en-US" dirty="0">
                <a:sym typeface="Palatino"/>
              </a:rPr>
              <a:t>Overtly acknowledge the prognostic uncertainty for this patient.</a:t>
            </a:r>
          </a:p>
          <a:p>
            <a:r>
              <a:rPr lang="en-US" dirty="0">
                <a:sym typeface="Palatino"/>
              </a:rPr>
              <a:t>Consider using “best case, worst case, most likely” or “caveat, ballpark, exception” approaches to describe prognosis</a:t>
            </a:r>
          </a:p>
          <a:p>
            <a:r>
              <a:rPr lang="en-US" dirty="0">
                <a:sym typeface="Palatino"/>
              </a:rPr>
              <a:t>Do NOT feel the need to move on to decision-making. Rather, focus on disclosure of the possible prognosis, and on supporting the patient’s daughter.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6360c9725c_0_10"/>
          <p:cNvSpPr txBox="1">
            <a:spLocks noGrp="1"/>
          </p:cNvSpPr>
          <p:nvPr>
            <p:ph type="title"/>
          </p:nvPr>
        </p:nvSpPr>
        <p:spPr/>
        <p:txBody>
          <a:bodyPr/>
          <a:lstStyle/>
          <a:p>
            <a:r>
              <a:rPr lang="en-US" dirty="0"/>
              <a:t>Role Play: Daughter/Son Task</a:t>
            </a:r>
          </a:p>
        </p:txBody>
      </p:sp>
      <p:sp>
        <p:nvSpPr>
          <p:cNvPr id="757" name="Google Shape;757;g6360c9725c_0_10"/>
          <p:cNvSpPr txBox="1">
            <a:spLocks noGrp="1"/>
          </p:cNvSpPr>
          <p:nvPr>
            <p:ph idx="1"/>
          </p:nvPr>
        </p:nvSpPr>
        <p:spPr/>
        <p:txBody>
          <a:bodyPr/>
          <a:lstStyle/>
          <a:p>
            <a:r>
              <a:rPr lang="en-US" dirty="0">
                <a:sym typeface="Palatino"/>
              </a:rPr>
              <a:t>Ask the provider whether your father will get better</a:t>
            </a:r>
          </a:p>
          <a:p>
            <a:r>
              <a:rPr lang="en-US" dirty="0">
                <a:sym typeface="Palatino"/>
              </a:rPr>
              <a:t>React with sadness when learning that your father may remain dependent on others for his care</a:t>
            </a:r>
          </a:p>
          <a:p>
            <a:r>
              <a:rPr lang="en-US" dirty="0">
                <a:sym typeface="Palatino"/>
              </a:rPr>
              <a:t>If the provider uses medical jargon, ask him/her to clarify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635daea186_0_0"/>
          <p:cNvSpPr txBox="1">
            <a:spLocks noGrp="1"/>
          </p:cNvSpPr>
          <p:nvPr>
            <p:ph type="title"/>
          </p:nvPr>
        </p:nvSpPr>
        <p:spPr/>
        <p:txBody>
          <a:bodyPr/>
          <a:lstStyle/>
          <a:p>
            <a:r>
              <a:rPr lang="en-US" dirty="0"/>
              <a:t>Role Play: Debriefing questions</a:t>
            </a:r>
          </a:p>
        </p:txBody>
      </p:sp>
      <p:sp>
        <p:nvSpPr>
          <p:cNvPr id="764" name="Google Shape;764;g635daea186_0_0"/>
          <p:cNvSpPr txBox="1">
            <a:spLocks noGrp="1"/>
          </p:cNvSpPr>
          <p:nvPr>
            <p:ph idx="1"/>
          </p:nvPr>
        </p:nvSpPr>
        <p:spPr/>
        <p:txBody>
          <a:bodyPr/>
          <a:lstStyle/>
          <a:p>
            <a:r>
              <a:rPr lang="en-US" dirty="0">
                <a:sym typeface="Palatino"/>
              </a:rPr>
              <a:t>Debrief </a:t>
            </a:r>
            <a:r>
              <a:rPr lang="en-US" i="1" dirty="0">
                <a:sym typeface="Palatino"/>
              </a:rPr>
              <a:t>provider</a:t>
            </a:r>
            <a:r>
              <a:rPr lang="en-US" dirty="0">
                <a:sym typeface="Palatino"/>
              </a:rPr>
              <a:t> first</a:t>
            </a:r>
          </a:p>
          <a:p>
            <a:pPr lvl="1"/>
            <a:r>
              <a:rPr lang="en-US" dirty="0">
                <a:sym typeface="Palatino"/>
              </a:rPr>
              <a:t>What went well in your interaction?</a:t>
            </a:r>
          </a:p>
          <a:p>
            <a:pPr lvl="1"/>
            <a:r>
              <a:rPr lang="en-US" dirty="0">
                <a:sym typeface="Palatino"/>
              </a:rPr>
              <a:t>What do you feel could have gone better?</a:t>
            </a:r>
          </a:p>
          <a:p>
            <a:pPr lvl="1"/>
            <a:r>
              <a:rPr lang="en-US" dirty="0">
                <a:sym typeface="Palatino"/>
              </a:rPr>
              <a:t>How did it feel to acknowledge prognostic uncertainty in this case?</a:t>
            </a:r>
          </a:p>
          <a:p>
            <a:r>
              <a:rPr lang="en-US" dirty="0">
                <a:sym typeface="Palatino"/>
              </a:rPr>
              <a:t>Then</a:t>
            </a:r>
            <a:r>
              <a:rPr lang="en-US" i="1" dirty="0">
                <a:sym typeface="Palatino"/>
              </a:rPr>
              <a:t> Daughter/Son</a:t>
            </a:r>
            <a:r>
              <a:rPr lang="en-US" dirty="0">
                <a:sym typeface="Palatino"/>
              </a:rPr>
              <a:t>: </a:t>
            </a:r>
          </a:p>
          <a:p>
            <a:pPr lvl="1"/>
            <a:r>
              <a:rPr lang="en-US" dirty="0">
                <a:sym typeface="Palatino"/>
              </a:rPr>
              <a:t>How did it feel to receive information about an indeterminate prognosis?</a:t>
            </a:r>
          </a:p>
          <a:p>
            <a:r>
              <a:rPr lang="en-US" dirty="0">
                <a:sym typeface="Palatino"/>
              </a:rPr>
              <a:t>Then, </a:t>
            </a:r>
            <a:r>
              <a:rPr lang="en-US" i="1" dirty="0">
                <a:sym typeface="Palatino"/>
              </a:rPr>
              <a:t>other audience members</a:t>
            </a:r>
          </a:p>
          <a:p>
            <a:pPr lvl="1"/>
            <a:r>
              <a:rPr lang="en-US" dirty="0">
                <a:sym typeface="Palatino"/>
              </a:rPr>
              <a:t>What did you notice?	</a:t>
            </a:r>
          </a:p>
          <a:p>
            <a:pPr lvl="1"/>
            <a:r>
              <a:rPr lang="en-US" dirty="0">
                <a:sym typeface="Palatino"/>
              </a:rPr>
              <a:t>Any things you might have done differently?</a:t>
            </a:r>
          </a:p>
          <a:p>
            <a:pPr lvl="1"/>
            <a:endParaRPr lang="en-US" dirty="0">
              <a:sym typeface="Palatin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65"/>
          <p:cNvSpPr txBox="1">
            <a:spLocks noGrp="1"/>
          </p:cNvSpPr>
          <p:nvPr>
            <p:ph type="title"/>
          </p:nvPr>
        </p:nvSpPr>
        <p:spPr/>
        <p:txBody>
          <a:bodyPr/>
          <a:lstStyle/>
          <a:p>
            <a:r>
              <a:rPr lang="en-US" dirty="0">
                <a:sym typeface="Palatino"/>
              </a:rPr>
              <a:t>Summary</a:t>
            </a:r>
            <a:endParaRPr lang="en-US" dirty="0"/>
          </a:p>
        </p:txBody>
      </p:sp>
      <p:sp>
        <p:nvSpPr>
          <p:cNvPr id="772" name="Google Shape;772;p65"/>
          <p:cNvSpPr txBox="1">
            <a:spLocks noGrp="1"/>
          </p:cNvSpPr>
          <p:nvPr>
            <p:ph idx="1"/>
          </p:nvPr>
        </p:nvSpPr>
        <p:spPr/>
        <p:txBody>
          <a:bodyPr/>
          <a:lstStyle/>
          <a:p>
            <a:r>
              <a:rPr lang="en-US" dirty="0"/>
              <a:t>Prognostication is desired by patients/families</a:t>
            </a:r>
          </a:p>
          <a:p>
            <a:r>
              <a:rPr lang="en-US" dirty="0"/>
              <a:t>Start with available data, then individualize</a:t>
            </a:r>
          </a:p>
          <a:p>
            <a:r>
              <a:rPr lang="en-US" dirty="0"/>
              <a:t>Be aware of your own bias</a:t>
            </a:r>
          </a:p>
          <a:p>
            <a:r>
              <a:rPr lang="en-US" dirty="0"/>
              <a:t>Embrace and share the uncertainty</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eg;base64,/9j/4AAQSkZJRgABAQAAAQABAAD/2wBDABQODxIPDRQSEBIXFRQYHjIhHhwcHj0sLiQySUBMS0dARkVQWnNiUFVtVkVGZIhlbXd7gYKBTmCNl4x9lnN+gXz/2wBDARUXFx4aHjshITt8U0ZTfHx8fHx8fHx8fHx8fHx8fHx8fHx8fHx8fHx8fHx8fHx8fHx8fHx8fHx8fHx8fHx8fHz/wAARCAElAM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HVLq5SSUR3EyASkDa5GBzVD7bef8AP5cf9/W/xq1q3+tm/wCux/rWdXoJK2xxRbsT/bbz/n8uP+/rf40fbbz/AJ/Lj/v63+NQUU7LsVdk/wBtvP8An8uP+/rf40fbbz/n8uP+/rf41BRRZdguyf7bef8AP5cf9/W/xo+23n/P5cf9/W/xqCiiy7Bdk/228/5/Lj/v63+NH228/wCfy4/7+t/jUFFFl2C7J/tt5/z+XH/f1v8AGj7bef8AP5cf9/W/xqCiiy7Bdk/228/5/Lj/AL+t/jR9tvP+fy4/7+t/jUFFFl2C7J/tt5/z+XH/AH9b/Gj7bef8/lx/39b/ABqCiiy7Bdk/228/5/Lj/v63+NH228/5/Lj/AL+t/jUFFFl2C7J/tt5/z+XH/f1v8aPtt5/z+XH/AH9b/GoKKLLsF2T/AG28/wCfy4/7+t/jR9tvP+fy4/7+t/jUFFFl2C7J/tt5/wA/lx/39b/Gj7bef8/lx/39b/GoKKLLsF2TNe3uP+Py4/7+t/jXZ6ed+n2zP8zNEpLHkk4HNcK3Su503/kG2v8A1xT/ANBFc+ISSRtSerOY1b/Wzf8AXY/1rOrR1b/Wzf8AXY/1rOrojsc0dgoooplhRRRQAUUUUAFFFFABRRRQAUUUUAFFFFABRRRQAUUUUAFFFFABRRRQAjdK7nTf+Qba/wDXFP8A0EVwzdK7nTf+Qba/9cU/9BFc2J2RrS3ZzGrf62b/AK7H+tZ1aOrf62b/AK7H+tZ1dEdjnjsFFFFMsKKKKACiiigAooooAKKKKACiiigAooooAKKKKACiiigAooooAKKKKAEbpXc6b/yDbX/rin/oIrhm6V3Om/8AINtf+uKf+giubE7I1pbs5jVv9bN/12P9azq0dW/1s3/XY/1rOrojsc8dgoooplhRRRQAUUUUAFFFFABRRRQAUUUUAFFFFABRRRQAUUUUAFFFFABRRRQAjdK7nTf+Qba/9cU/9BFcM3Su503/AJBtr/1xT/0EVzYnZGtLdnMat/rZv+ux/rWdWjq3+tm/67H+tZ1dEdjnjsFFFFMsKKKKACiiigAooooAKKKKACiiigAooooAKKKKACiiigAooooAKKKKAEbpXc6b/wAg21/64p/6CK4Zuldzpv8AyDbX/rin/oIrmxOyNaW7OY1b/Wzf9dj/AFrOrR1b/Wzf9dj/AFrOrojsYR2CitLTdOS+029kA/0mLBiOTzwSRj3ANV3hjGjQXQBErysrHPYAdqXMr2L5WVaKkkt54VjeaGSNZPuFlIDfSjyJt7R+S+9Bl12nKj1PpVXQiOipPIm2F/Jfywu8ttONvrn0oeCaOFJpIXSF/uuVIB/Gi6CxHRUotLoozi2lKKu5jsOAPWiG2uLhGe3gklVfvFFJApXQWIqKu20EUmjXtwy5lidAjZPy5PNWNStLS3v7yNIZgkcStH5fIQkDlie1Tzq9h8uhlUVI1tcpbi4eCQQn/lptO386sS6ZdQWcN28beXJkkBTlAD1P17VXMgsynRVi8hVJ5Gt4Z0tlIH71cMpx0NRCCZmjVYXLS/6sbT849R60Jpq4rDKKdIjwu0cyNG69VYYIq/FBaWVjFd6hE1xJcE+VAHKAKP4iRzScrAlczqKnW3munlks7WRogSQqgtsHpmo44Zpv9TE8nIX5VJ5PQU7oLDKKlS2uJBIY4JHEX+sKqTt+tRA5HFO4BRRRQAjdK7nTf+Qba/8AXFP/AEEVwzdK7nTf+Qba/wDXFP8A0EVzYnZGtLdnMat/rZv+ux/rWdWhcH7VeXkb8COc4I+pFRfZE/vNXRHVHK5qGjLWm3DWmkXVwn3oriJvrz0q9LaQq+nxKA1tLemSPI4KsAwH64qhDEF0+e1BOyV1LHuMU+TzHtLa28xlFq26KQfez/8AWrnnZSPQo0J1YKUdh93e2/8Ap1u9xPcTSzqyLJHhYmDc45Pbj8KsSH/if60P+nR//QVqnfvHdhme3jjnYgvMmQSf5VJLqsjCRvIhE00XlSy4O5xjFSmraGksLVirsWSR3tNDsy5W3mx5qg43jdjB9qf5slzf67BOxaFYXKoTwu0/Lgdqypp2nhtomwotl2oy9euc1NearLPBIoiijlnAE8qD5pAP5e+Kp2Rx86vY03u54tU0OKORxG1vHuQHhs8HI+lV4LcWV4s73UsEDXhSCGIZ8whsHPOAO1S6hqDWS2HlQQvItohjlYZaMkYNZ9vqD29rHG0Uc5jkMkTyDJjb1H86y9okNyinqXbxQttroUAD7SnA/wB6rF8cXutf9eifyFZMt9JMl2rIoF24d8Z+Uj0qSXUJZ5bqRkQG6jEb4zwB6U1NP+vQn2kS7p8H2Rri0ubqSWd7Ni0GMxxjHAyT1+gqpeSynQdIBkfDNJuG48gNxmpV1OU5doIWnaPypJiDudcYqASg6ellJGrrG26KQ/eTJyf8+9axTbvYl1obGjfZn1PWbEdZYVkT3ZADilcxK2pKZWiFlbxWyyRrllH8RA471TFzJ/av9p4UTf3R908Y/lUUMr293NcDEhn3CVHGVcE5IodNlqaepBqt1Bdx2oheSV4Y/LeSRdpbnjuan1n5rTSpR/qzb7QfcdahuY4ZnDRQrbqBjYhJB9zmprW6NtbG1lijurYtuEco+6fUHtV2aSt0De4aZGYEt7ua7lghecLFFGMmRu5PIGO1XpppLOLX5Lc7H89AGHVcnBI/OqUV+Yo9n2eF0WQywhgcQt7e1Ry3rzJeIyqBdurvj+Ej0qXFt3Za0WhfW4gsYNJkkup4gFMzJGm4Skn5txyPpWJcNG9zM8K7YmclB6DPFXYLwRWq209vFdRRktH5mcoT15Hb2qkYxknPXt6VUFZtilFsjop+xaXYvqa1uRyMibpXc6b/AMg21/64p/6CK4sxoR1Ndrp/Gn2oHaJP5CubEbI0pKzOVH/IR1H/AK7t/NqkqMf8hHUf+u7fzNSVvT+FHnV/jZIhxGfrTs1GDiP/AIFQGrkq/Gz6LL3/ALPESQcVXf7tWGPFVpOM1kpWZ11nemyAnAqOnMc0gFau8j5l73ACpCP3afU00Cpcfu0+ppKmS2NValUU0U8V0RppGTY4CnqKaKetbpWIW47FNIqQGkI4pHRGRCRTDUxFRsKRspEZphp5FMNBqmBNNJopDQUhCaQnikNNJoAeW+Wu307/AJB1r/1xT+QrhCeK7rTf+Qbaf9cU/wDQRXPiNkVE5Yf8hHUf+u7fzapKjA/4mOo/9d2/9CNSYrop/CeXX+NiscR/jTQaVv8AVj/eplcdb42e/gXbDxHVBccITU2ahuj+6NRGOqOmrL93Iq5zSimCniutQPnmhwqQ/wCrT6moxUh/1SfU/wBK05SBRThTBTgaszaJBTlqMVIDTIZIKcBmmA1IBxSFG9xpFRsKlYn60wmpsbKpYhYVGRU5ANMK0WN1NEJFMNSsKjIpWNFMYaYae1MoLTGN0rvNM/5Blp/1xT/0EVwbdDXeaZ/yDLT/AK4p/wCgiuavsjSJx19/yEbvHH75/wD0I1Bz6mp77/kI3f8A12f/ANCNQV0rZHM9yxaZJfn0qzVa0/j/AAqxXPUjeTPSoStTQGobj/V496lJqCc5GKcI6lVJ+4yvSigiiug8yw4U8VGK0rYR/wBlTozqJZiWQH/Ywfw/iFJysTyalMfoKUdfetKGFbi2gBkItwoAQNhWkOc598/pUsFtDG0A2h3QhvLL4GcR5P4ZY/h7VHtBezMoGnrVmdLeP7MyqWLuC7n7rc8jr2/Cn3kESW8sgjCMGOCG6HcRtx/u81aqIxlTZVU1MG4q66WxlLSIrsRkneR/cHY+5pxtreOPc8fCqWUl/wDWfKx/mB+dQ6iHCnYoE00gGr4t7Y7dwC5XcDu+8AFJP45YfhQYbZwPM4LKCX38qMJ/ian2hTpXM1himGtJoY472NPIUb4WPlliRu+bHOfYVIYrWaTfImWAwVQ8vhU7Z68np6VXtSPZPuYzCoyKlcjcQM4zxnrTCK0uSnYhYUw1My1Gy80mbRmQv0Nd5pn/ACC7T/rin/oIrhHHBru9M/5Blp/1xT/0EVy1tkddN3OOvv8AkI3f/XZ//QjUFT33/IRu/wDrs/8A6EagrqWyMHuT2v8AF+FTk8VXt/4qlzUSWp2Un7qHE1DJzTyaiY0RQVJaWGkUlOpprQ5AqzDarLHA2WLSyMmAewAP9arVat7meK2zHCjpDJuEhByjNx698elTK/QaHx6VdSNhQnTI569CPzyKjNo4n8lmQME3sSeEGM8/h6U+aa6giVLlEKFBEFY54U8Hg5yOmfwqMXkhZHEaFI4zHtwSu05znnPc96lOQNItCwVJrWCUnzZnYSBT90AkYHHt1o/s8vOVhcKilA27kpux1I4OCcVXF5cT3CzDa0kQZ+nGMkn+Zp0d3NaQJCFQK37xGIycbgfX1UUe8upLiiYWErIWiwyKpJbP3uT049FPWpnsZiT5k0ZZMIuD1O7bj8DVYXFxcwlUhRotwUAA/IxLFcc+560jahJIriRY3DklgQepO719aXvsi0USJbvJO8KEF0ye/OPw/nUq2Ehkj3PGEOCzZ4Xpwff5h+dQJqMiSyS4QmTAIIPGOmKeb6eBykiJnqVYcHgY7/7INS1IpWJZY/NjuJJNzGOQRLghVQc4OAPbtTTp0w3B3iTb/eJGQACTjHowqBbqWP8AfLjAm8zOP4vT6c1K091NAZFiXyVyvy9hhQe+egXn3paodk9xTYlYzvDCQZ4BGON+f/QKjm0+e3jLzbVVQM9epJGP0PtSPqE+5gwQNyDgdM7s/wDoZprXrFpWCRh5V2uwzznr3xzVLmIcYsrmmMKd16UlWZWsQuvBrudN/wCQbaf9cU/9BFcSw4rttO/5B1r/ANcU/kK5qyskdeHerONvv+Qjd/8AXZ//AEI1BU99/wAhG7/67P8A+hGoK61siHuSQnG6pM1EhxmlzSa1NoSsh5NMNITSE0ImUri0lJmjNUZinpV6zuoILRoXJDyMWZh/DjBXjHPIP51QzT4oJpgxhidwpAJA6E9BUySa1GnY1DqUTSMzOrsFbYZFO3mQnHAzyuKYl5bruUyf6Oyxfudp4CkblPHXrzWWAWDbQTtGWwOlJkGp5EPmNZr2ExXA8yNXZWX5Eb96CoC8kcEHPp1p9nPBJDbW7sJPl2Om3mMfPubJ9iPy9qyGVkbaykN2GOeelEsbwSGOZCjjqp4NHIg5jSstQhjlmab5UmnVyFHRRuI/I7ael3at5KMY0jWMfNtJKsCpIPHfBxj1rIyKdGjysVjUuQMkDsB3ocEK5rrfWxcgsoQKuPk+8MncvTqcjn2p6XtoSN3z5KjZsJLH5efwAIx/jWKM+X5gHyA43ds+lK26Nyjgq68EHqKHTQXaNyeaKFjFLKq3OwYlMZ+Vio5Ixn17Z5qpbXEMVupkf94hkHlgH5t6gZz0x1rOz3PNBal7PSwXNkXtqGLho/MG4Rgo2wDcCM8ZyRkcdsU37TaCJEWUAbGDHady5CnAOPUH2x3rHzS5o9mhcxd1C4jnePyQgjVeNoIIHoc+ntVTNNzRmqUbEvUG6V22n/8AIOtf+uKfyFcQx4rt9O/5B1r/ANcU/kKwxGyNqCs2cbff8hG7/wCuz/8AoRqCp77/AJCN3/12f/0I1BXStkZvcWkoopgLRSUUAFFFFABV+zkj8uzJlRPs9wXkVjgkHb8w9ehFUK0LSziuNPyEVrh2dU5IbjbjHbAyc1E7W1GixG1giRB2hc4G5iByN0ZwQB2+cc5PBqpdywS2cYijiErNlnBClTk8YxnGNvfHFK+mIqyFbpXK5xtUHJAJIODx0P6Uye0WGNdj7yXRTlcFdwzjr6VC5b7lakryxR6tBcGVXjQopKnONqgE/TPT6UtsbeAJFOYJX3yMWyDk7Rt+Yg8Zz1/GnajYwW1tNLCOsw8sZ6RkH+uR+FFrZwNZ2kzR+Y0sojcZPA3df0x+NDta4WdyaGa0jdJ08iJmfGzhtn+sz26cpz9KhWaKGBY3aAh4cSMiLuJLKSvHoB+eagGnAKXebCBQzELkgFVPTP8AtAVKdHCMyyXSqV3MQBklV3cgZz/CfzHNL3e4a9iw89oxZEW3jwxMYyGRjtbaxGAB1AwR6Zqtqs6T7fKeNlEsh+UAHk5B9cVnjmirUEncm4UtJRWhItFJRQAtFJRQAN0ruNN/5Btr/wBcU/kK4Zuldzpv/INtf+uKf+giubEbI2pbs46+/wCQjd/9dn/9CNQVPff8hG7/AOuz/wDoRqCuhbIye4UUUUwCiiigAooooAKtxJdHT3aKcLDlj5WcMcY3Ece696qVetNRFrbrAYy6hzIw9eVI/Vf1qZXsNDG+3GOSd942NiQbMEZXqRj07+9NZr65lG5JGkYhx8mMk9D0/WrP9pwhSoWVtoO0sR8+Qw+bn/a9+lJNqvmOxG7BlSQLgLgAsSvHXk9TUK/YenchjN3mUyz+SsPyuZex5wuMHnlv1qOCS4CP5MpVYUzj23D/ANmwamtryGKeQyK7xNKJV+UEnGeCDxyCRUUFwLVpWgZ1MkYUN0KnIJ/Dg09ewFiBrxLxIJWdkhdogVOFyB03Y54H6VHcveiaXdlvmOSi5A3jJUHrjBPFWDq0Rdn8qTLM3y8YwWLZ+vOKaNURfmVHDBhgdiMqST7/AC4/Glre9g07mesUrfcidvopPbP8qQqwGSpA9xWmNVgM8TtA4ERyuADzkY46fcAH61Xv5xMlugILKmZMHIyeB+O0Ln3qlJ31QrIp0UUVYgooooAKKKKAEbpXc6b/AMg21/64p/6CK4Zuldzpv/INtf8Arin/AKCK5sTsjWluzjr7/kI3f/XZ/wD0I1BU99/yEbv/AK7P/wChGoK6FsjJ7hRRRTAKKKKACiiigANadnAX05ExMFnlYuY+AwUcKfc84FZlGOaUlcE7G61vC58po1ACKoXJIjOUXP4FnqAWdqJYlaCTdKwXywxJj4ycjr0K5/GsjFLj9ahQa6juKw+dh8vBI+U5H4UlFFaCCiiigAooooAKKKKACiiigAooooARuldzpv8AyDbX/rin/oIrhm6V3Om/8g21/wCuKf8AoIrmxOyNaW7OOvv+Qjd/9dn/APQjUFT33/IRu/8Ars//AKEagroWyMnuFFFFMAooooAKKKKACiiigAooooAKKKKACiiigAooooAKKKKACiiigAooooARuldzpv8AyDbX/rin/oIrhm6V3Om/8g21/wCuKf8AoIrmxOyNaW7OOvv+Qjd/9dn/APQjUFT33/IRu/8Ars//AKEagroWyMnuFFFFMAooooAKKKKACiirtvb7LVpZIFl3qWBYlQijPIPrkdKTdgtcpUVYS2EtzHFC+FlXchfqPb3OQR70jWc4J2Ru6A4ztI54yMHngkCi6CzIKKsGyuMACJt5JBXHTGO/4imC1uCCRA+M46d+n9D+RougsyKipZLaeFN8sTIu7blhjn0qKnuAUUUUAFFFFABRRRQAUUUUAI3Su503/kG2v/XFP/QRXDN0rudN/wCQba/9cU/9BFc2J2RrS3Zx19/yEbv/AK7P/wChGoKnvv8AkI3f/XZ//QjUFdC2Rk9wooopgFFFFABRRRQAVbtZoFtnhuWfaW3BQpYf+hCqlFJq4J2LE8sRnUwqHiVNoV1wO/bJ9euamk1J2hiIwZ1ZixI42/LgDn/ZGe/v1qjRS5V1HcsC9kVGUJHhizHr1bGe/wDsirbap+5RlUfaBknqBkls555GGOO/NZlFDhFhdkss7TIisqgISRjPc571FRRVWtsIKKKKACiiigAooooAKKKKAEbpXc6b/wAg21/64p/6CK4Zuldzpv8AyDbX/rin/oIrmxOyNaW7Mmfw2Z7iWf7Xt81y+3y84yc460z/AIRY/wDP7/5C/wDr0UVh7afc19nHsH/CLH/n9/8AIX/16P8AhFj/AM/v/kL/AOvRRT9vU7i9nHsH/CLH/n9/8hf/AF6P+EWP/P7/AOQv/r0UUe3qdw9nHsH/AAix/wCf3/yF/wDXo/4RY/8AP7/5C/8Ar0UUe3qdw9nHsH/CLH/n9/8AIX/16P8AhFj/AM/v/kL/AOvRRR7ep3D2cewf8Isf+f3/AMhf/Xo/4RY/8/v/AJC/+vRRR7ep3D2cewf8Isf+f3/yF/8AXo/4RY/8/v8A5C/+vRRR7ep3D2cewf8ACLH/AJ/f/IX/ANej/hFj/wA/v/kL/wCvRRR7ep3D2cewf8Isf+f3/wAhf/Xo/wCEWP8Az+/+Qv8A69FFHt6ncPZx7B/wix/5/f8AyF/9ej/hFj/z+/8AkL/69FFHt6ncPZx7B/wix/5/f/IX/wBej/hFj/z+/wDkL/69FFHt6ncPZx7B/wAIsf8An9/8hf8A16P+EWP/AD+/+Qv/AK9FFHt6ncPZx7AfCpP/AC+/+Qv/AK9bVuPs1vFB97ykCbumcDGaKKlzlP4hqKjsf//Z"/>
          <p:cNvSpPr>
            <a:spLocks noChangeAspect="1" noChangeArrowheads="1"/>
          </p:cNvSpPr>
          <p:nvPr/>
        </p:nvSpPr>
        <p:spPr bwMode="auto">
          <a:xfrm>
            <a:off x="1492250" y="-136525"/>
            <a:ext cx="2476500" cy="2476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5638800" y="1514573"/>
            <a:ext cx="4800600" cy="415498"/>
          </a:xfrm>
          <a:prstGeom prst="rect">
            <a:avLst/>
          </a:prstGeom>
        </p:spPr>
        <p:txBody>
          <a:bodyPr wrap="square" anchor="t">
            <a:spAutoFit/>
          </a:bodyPr>
          <a:lstStyle/>
          <a:p>
            <a:pPr lvl="1">
              <a:lnSpc>
                <a:spcPct val="150000"/>
              </a:lnSpc>
              <a:spcBef>
                <a:spcPts val="0"/>
              </a:spcBef>
              <a:spcAft>
                <a:spcPts val="0"/>
              </a:spcAft>
            </a:pPr>
            <a:endParaRPr lang="en-US" sz="1400" u="sng" dirty="0">
              <a:solidFill>
                <a:schemeClr val="accent5"/>
              </a:solidFill>
              <a:latin typeface="Arial" panose="020B0604020202020204" pitchFamily="34" charset="0"/>
              <a:ea typeface="MS Mincho" panose="02020609040205080304" pitchFamily="49" charset="-128"/>
              <a:cs typeface="Arial" panose="020B0604020202020204" pitchFamily="34" charset="0"/>
            </a:endParaRPr>
          </a:p>
        </p:txBody>
      </p:sp>
      <p:sp>
        <p:nvSpPr>
          <p:cNvPr id="6" name="Title 5"/>
          <p:cNvSpPr>
            <a:spLocks noGrp="1"/>
          </p:cNvSpPr>
          <p:nvPr>
            <p:ph type="title"/>
          </p:nvPr>
        </p:nvSpPr>
        <p:spPr/>
        <p:txBody>
          <a:bodyPr/>
          <a:lstStyle/>
          <a:p>
            <a:r>
              <a:rPr lang="en-US" dirty="0"/>
              <a:t>Key References &amp; Reading</a:t>
            </a:r>
          </a:p>
        </p:txBody>
      </p:sp>
      <p:sp>
        <p:nvSpPr>
          <p:cNvPr id="7" name="Content Placeholder 6"/>
          <p:cNvSpPr>
            <a:spLocks noGrp="1"/>
          </p:cNvSpPr>
          <p:nvPr>
            <p:ph idx="1"/>
          </p:nvPr>
        </p:nvSpPr>
        <p:spPr>
          <a:xfrm>
            <a:off x="1524000" y="1524000"/>
            <a:ext cx="10210800" cy="4575174"/>
          </a:xfrm>
        </p:spPr>
        <p:txBody>
          <a:bodyPr/>
          <a:lstStyle/>
          <a:p>
            <a:pPr marL="0" indent="0">
              <a:buNone/>
            </a:pPr>
            <a:r>
              <a:rPr lang="en-US" sz="1300" dirty="0"/>
              <a:t>Creutzfeldt CJ, Kluger BM, Holloway RG, eds. </a:t>
            </a:r>
            <a:r>
              <a:rPr lang="en-US" sz="1300" i="1" dirty="0"/>
              <a:t>Neuropalliative Care: A guide to improving the lives of patients and families affected by neurologic disease</a:t>
            </a:r>
            <a:r>
              <a:rPr lang="en-US" sz="1300" dirty="0"/>
              <a:t>. Cham, Switzerland: Springer; 2019. </a:t>
            </a:r>
          </a:p>
          <a:p>
            <a:pPr marL="0" indent="0">
              <a:buNone/>
            </a:pPr>
            <a:r>
              <a:rPr lang="en-US" altLang="en-US" sz="1200" dirty="0">
                <a:solidFill>
                  <a:srgbClr val="000000"/>
                </a:solidFill>
                <a:ea typeface="MS Pゴシック"/>
                <a:cs typeface="MS Pゴシック"/>
              </a:rPr>
              <a:t>Curtis JR, White DB. Practical for evidence-based ICU family conferences. </a:t>
            </a:r>
            <a:r>
              <a:rPr lang="en-US" altLang="en-US" sz="1200" i="1" dirty="0">
                <a:solidFill>
                  <a:srgbClr val="000000"/>
                </a:solidFill>
                <a:ea typeface="MS Pゴシック"/>
                <a:cs typeface="MS Pゴシック"/>
              </a:rPr>
              <a:t>Chest</a:t>
            </a:r>
            <a:r>
              <a:rPr lang="en-US" altLang="en-US" sz="1200" dirty="0">
                <a:solidFill>
                  <a:srgbClr val="000000"/>
                </a:solidFill>
                <a:ea typeface="MS Pゴシック"/>
                <a:cs typeface="MS Pゴシック"/>
              </a:rPr>
              <a:t>. 2008;134:835–43.</a:t>
            </a:r>
          </a:p>
          <a:p>
            <a:pPr marL="0" indent="0">
              <a:buNone/>
            </a:pPr>
            <a:r>
              <a:rPr lang="en-US" altLang="en-US" sz="1200" dirty="0">
                <a:solidFill>
                  <a:srgbClr val="000000"/>
                </a:solidFill>
                <a:ea typeface="MS Pゴシック"/>
                <a:cs typeface="MS Pゴシック"/>
              </a:rPr>
              <a:t>Evans LR, Boyd EA, Malvar G, Apatira L, Luce JM, Lo B, White DB. Surrogate decision-makers' perspectives on discussing prognosis in the face of uncertainty. </a:t>
            </a:r>
            <a:r>
              <a:rPr lang="en-US" altLang="en-US" sz="1200" i="1" dirty="0">
                <a:solidFill>
                  <a:srgbClr val="000000"/>
                </a:solidFill>
                <a:ea typeface="MS Pゴシック"/>
                <a:cs typeface="MS Pゴシック"/>
              </a:rPr>
              <a:t>Am J Respir Crit Care Med</a:t>
            </a:r>
            <a:r>
              <a:rPr lang="en-US" altLang="en-US" sz="1200" dirty="0">
                <a:solidFill>
                  <a:srgbClr val="000000"/>
                </a:solidFill>
                <a:ea typeface="MS Pゴシック"/>
                <a:cs typeface="MS Pゴシック"/>
              </a:rPr>
              <a:t>. 2009 Jan 1;179(1):48-53. </a:t>
            </a:r>
          </a:p>
          <a:p>
            <a:pPr marL="0" indent="0">
              <a:buNone/>
            </a:pPr>
            <a:r>
              <a:rPr lang="en-US" altLang="en-US" sz="1200" dirty="0">
                <a:solidFill>
                  <a:srgbClr val="000000"/>
                </a:solidFill>
                <a:ea typeface="MS Pゴシック"/>
                <a:cs typeface="MS Pゴシック"/>
              </a:rPr>
              <a:t>Glare PA, Sinclair CT. Palliative medicine review: Prognostication. J Palliat Med. 2008 Jan-Feb;11(1):84-103. </a:t>
            </a:r>
          </a:p>
          <a:p>
            <a:pPr marL="0" indent="0">
              <a:buNone/>
            </a:pPr>
            <a:r>
              <a:rPr lang="en-US" altLang="en-US" sz="1200" dirty="0">
                <a:solidFill>
                  <a:srgbClr val="000000"/>
                </a:solidFill>
                <a:ea typeface="MS Pゴシック"/>
                <a:cs typeface="MS Pゴシック"/>
              </a:rPr>
              <a:t>Hancock K, Clayton JM, Parker SM, Wal der S, Butow PN, Carrick S, Currow D, Ghersi D, Glare P, Hagerty R, Tattersall MH. Truth-telling in discussing prognosis in advanced life-limiting illnesses: A systematic review. </a:t>
            </a:r>
            <a:r>
              <a:rPr lang="en-US" altLang="en-US" sz="1200" i="1" dirty="0">
                <a:solidFill>
                  <a:srgbClr val="000000"/>
                </a:solidFill>
                <a:ea typeface="MS Pゴシック"/>
                <a:cs typeface="MS Pゴシック"/>
              </a:rPr>
              <a:t>Palliat Med</a:t>
            </a:r>
            <a:r>
              <a:rPr lang="en-US" altLang="en-US" sz="1200" dirty="0">
                <a:solidFill>
                  <a:srgbClr val="000000"/>
                </a:solidFill>
                <a:ea typeface="MS Pゴシック"/>
                <a:cs typeface="MS Pゴシック"/>
              </a:rPr>
              <a:t>. 2007 Sep;21(6):507-17.</a:t>
            </a:r>
          </a:p>
          <a:p>
            <a:pPr marL="0" indent="0">
              <a:buNone/>
            </a:pPr>
            <a:r>
              <a:rPr lang="en-US" altLang="en-US" sz="1200" dirty="0">
                <a:solidFill>
                  <a:srgbClr val="000000"/>
                </a:solidFill>
                <a:ea typeface="MS Pゴシック"/>
                <a:cs typeface="MS Pゴシック"/>
              </a:rPr>
              <a:t>Holloway RG, Gramling R, Kelly AG. Estimating and communicating prognosis in advanced neurologic disease. </a:t>
            </a:r>
            <a:r>
              <a:rPr lang="en-US" altLang="en-US" sz="1200" i="1" dirty="0">
                <a:solidFill>
                  <a:srgbClr val="000000"/>
                </a:solidFill>
                <a:ea typeface="MS Pゴシック"/>
                <a:cs typeface="MS Pゴシック"/>
              </a:rPr>
              <a:t>Neurology</a:t>
            </a:r>
            <a:r>
              <a:rPr lang="en-US" altLang="en-US" sz="1200" dirty="0">
                <a:solidFill>
                  <a:srgbClr val="000000"/>
                </a:solidFill>
                <a:ea typeface="MS Pゴシック"/>
                <a:cs typeface="MS Pゴシック"/>
              </a:rPr>
              <a:t>. 2013 Feb 19; 80(8): 764-772.</a:t>
            </a:r>
          </a:p>
          <a:p>
            <a:pPr marL="0" indent="0">
              <a:buNone/>
            </a:pPr>
            <a:r>
              <a:rPr lang="en-US" altLang="en-US" sz="1200" dirty="0">
                <a:solidFill>
                  <a:srgbClr val="000000"/>
                </a:solidFill>
                <a:ea typeface="MS Pゴシック"/>
                <a:cs typeface="MS Pゴシック"/>
              </a:rPr>
              <a:t>Holloway RG, Benesch CG, Burgin WS, Zentner JB. Prognosis and decision making in severe stroke. </a:t>
            </a:r>
            <a:r>
              <a:rPr lang="en-US" altLang="en-US" sz="1200" i="1" dirty="0">
                <a:solidFill>
                  <a:srgbClr val="000000"/>
                </a:solidFill>
                <a:ea typeface="MS Pゴシック"/>
                <a:cs typeface="MS Pゴシック"/>
              </a:rPr>
              <a:t>JAMA</a:t>
            </a:r>
            <a:r>
              <a:rPr lang="en-US" altLang="en-US" sz="1200" dirty="0">
                <a:solidFill>
                  <a:srgbClr val="000000"/>
                </a:solidFill>
                <a:ea typeface="MS Pゴシック"/>
                <a:cs typeface="MS Pゴシック"/>
              </a:rPr>
              <a:t>. 2005 Aug 10;294(6):725-33. </a:t>
            </a:r>
          </a:p>
          <a:p>
            <a:pPr marL="0" indent="0">
              <a:buNone/>
            </a:pPr>
            <a:r>
              <a:rPr lang="en-US" altLang="en-US" sz="1200" dirty="0">
                <a:solidFill>
                  <a:srgbClr val="000000"/>
                </a:solidFill>
                <a:ea typeface="MS Pゴシック"/>
                <a:cs typeface="MS Pゴシック"/>
              </a:rPr>
              <a:t>Parker SM, Clayton JM, Hancock K, Walder S, Butow PN, Carrick S, Currow D, Ghersi D, Glare P, Hagerty R, Tattersall MH. A systematic review of prognostic/end-of-life communication with adults in the advanced stages of a life-limiting illness: Patient/caregiver preferences for the content, style, and timing of information. </a:t>
            </a:r>
            <a:r>
              <a:rPr lang="en-US" altLang="en-US" sz="1200" i="1" dirty="0">
                <a:solidFill>
                  <a:srgbClr val="000000"/>
                </a:solidFill>
                <a:ea typeface="MS Pゴシック"/>
                <a:cs typeface="MS Pゴシック"/>
              </a:rPr>
              <a:t>J Pain Symptom Manage</a:t>
            </a:r>
            <a:r>
              <a:rPr lang="en-US" altLang="en-US" sz="1200" dirty="0">
                <a:solidFill>
                  <a:srgbClr val="000000"/>
                </a:solidFill>
                <a:ea typeface="MS Pゴシック"/>
                <a:cs typeface="MS Pゴシック"/>
              </a:rPr>
              <a:t>. 2007 Jul;34(1):81-93. </a:t>
            </a:r>
          </a:p>
          <a:p>
            <a:pPr marL="0" indent="0">
              <a:buNone/>
            </a:pPr>
            <a:r>
              <a:rPr lang="en-US" altLang="en-US" sz="1200" dirty="0">
                <a:solidFill>
                  <a:srgbClr val="000000"/>
                </a:solidFill>
                <a:ea typeface="MS Pゴシック"/>
                <a:cs typeface="MS Pゴシック"/>
              </a:rPr>
              <a:t>Moss AH, Lunney JR, Culp S, Auber M, Kurian S, Rogers J, Dower J, Abraham J. Prognostic significance of the "surprise" question in cancer patients. </a:t>
            </a:r>
            <a:r>
              <a:rPr lang="en-US" altLang="en-US" sz="1200" i="1" dirty="0">
                <a:solidFill>
                  <a:srgbClr val="000000"/>
                </a:solidFill>
                <a:ea typeface="MS Pゴシック"/>
                <a:cs typeface="MS Pゴシック"/>
              </a:rPr>
              <a:t>J Palliat Med</a:t>
            </a:r>
            <a:r>
              <a:rPr lang="en-US" altLang="en-US" sz="1200" dirty="0">
                <a:solidFill>
                  <a:srgbClr val="000000"/>
                </a:solidFill>
                <a:ea typeface="MS Pゴシック"/>
                <a:cs typeface="MS Pゴシック"/>
              </a:rPr>
              <a:t>. 2010 Jul;13(7):837-40.</a:t>
            </a:r>
          </a:p>
          <a:p>
            <a:pPr marL="0" indent="0">
              <a:buNone/>
            </a:pPr>
            <a:r>
              <a:rPr lang="en-US" altLang="en-US" sz="1200" dirty="0">
                <a:solidFill>
                  <a:srgbClr val="000000"/>
                </a:solidFill>
                <a:ea typeface="MS Pゴシック"/>
                <a:cs typeface="MS Pゴシック"/>
              </a:rPr>
              <a:t>Rabinstein AA, Hemphill JC 3rd. Prognosticating after severe acute brain disease: Science, art, and biases. </a:t>
            </a:r>
            <a:r>
              <a:rPr lang="en-US" altLang="en-US" sz="1200" i="1" dirty="0">
                <a:solidFill>
                  <a:srgbClr val="000000"/>
                </a:solidFill>
                <a:ea typeface="MS Pゴシック"/>
                <a:cs typeface="MS Pゴシック"/>
              </a:rPr>
              <a:t>Neurology</a:t>
            </a:r>
            <a:r>
              <a:rPr lang="en-US" altLang="en-US" sz="1200" dirty="0">
                <a:solidFill>
                  <a:srgbClr val="000000"/>
                </a:solidFill>
                <a:ea typeface="MS Pゴシック"/>
                <a:cs typeface="MS Pゴシック"/>
              </a:rPr>
              <a:t>. 2010 Apr 6;74(14):1086-7.</a:t>
            </a:r>
          </a:p>
          <a:p>
            <a:pPr marL="0" indent="0">
              <a:buNone/>
            </a:pPr>
            <a:endParaRPr lang="en-US" altLang="en-US" sz="1200" dirty="0">
              <a:solidFill>
                <a:srgbClr val="000000"/>
              </a:solidFill>
              <a:ea typeface="MS Pゴシック"/>
              <a:cs typeface="MS Pゴシック"/>
            </a:endParaRPr>
          </a:p>
          <a:p>
            <a:pPr marL="0" indent="0">
              <a:buNone/>
            </a:pPr>
            <a:endParaRPr lang="en-US" altLang="en-US" sz="1600" dirty="0"/>
          </a:p>
          <a:p>
            <a:pPr marL="0" indent="0">
              <a:buNone/>
            </a:pPr>
            <a:endParaRPr lang="en-US" sz="1600" dirty="0"/>
          </a:p>
          <a:p>
            <a:pPr marL="0" indent="0">
              <a:buNone/>
            </a:pPr>
            <a:endParaRPr lang="en-US" sz="1600" dirty="0"/>
          </a:p>
          <a:p>
            <a:pPr marL="0" indent="0">
              <a:buNone/>
            </a:pPr>
            <a:endParaRPr lang="en-US" sz="2400" dirty="0"/>
          </a:p>
        </p:txBody>
      </p:sp>
    </p:spTree>
    <p:extLst>
      <p:ext uri="{BB962C8B-B14F-4D97-AF65-F5344CB8AC3E}">
        <p14:creationId xmlns:p14="http://schemas.microsoft.com/office/powerpoint/2010/main" val="1952599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2100" y="4114800"/>
            <a:ext cx="10172700" cy="2410981"/>
          </a:xfrm>
          <a:prstGeom prst="rect">
            <a:avLst/>
          </a:prstGeom>
          <a:noFill/>
        </p:spPr>
        <p:txBody>
          <a:bodyPr wrap="square" rtlCol="0">
            <a:spAutoFit/>
          </a:bodyPr>
          <a:lstStyle/>
          <a:p>
            <a:r>
              <a:rPr lang="en-US" sz="2800" dirty="0">
                <a:latin typeface="+mn-lt"/>
              </a:rPr>
              <a:t>The information found in this module complements </a:t>
            </a:r>
            <a:br>
              <a:rPr lang="en-US" sz="2800" dirty="0">
                <a:latin typeface="+mn-lt"/>
              </a:rPr>
            </a:br>
            <a:r>
              <a:rPr lang="en-US" sz="2800" dirty="0">
                <a:latin typeface="+mn-lt"/>
              </a:rPr>
              <a:t>Chapter 12: Prognostication, in Creutzfeldt CJ, Kluger BM, Holloway RG, eds. </a:t>
            </a:r>
            <a:r>
              <a:rPr lang="en-US" sz="2800" i="1" dirty="0">
                <a:latin typeface="+mn-lt"/>
              </a:rPr>
              <a:t>Neuropalliative Care: A guide to improving the lives of patients and families affected by neurologic disease</a:t>
            </a:r>
            <a:r>
              <a:rPr lang="en-US" sz="2800" dirty="0">
                <a:latin typeface="+mn-lt"/>
              </a:rPr>
              <a:t>. Cham, Switzerland: Springer; 2019. </a:t>
            </a:r>
          </a:p>
          <a:p>
            <a:endParaRPr lang="en-US" dirty="0"/>
          </a:p>
        </p:txBody>
      </p:sp>
      <p:sp>
        <p:nvSpPr>
          <p:cNvPr id="6" name="Title 3">
            <a:extLst>
              <a:ext uri="{FF2B5EF4-FFF2-40B4-BE49-F238E27FC236}">
                <a16:creationId xmlns:a16="http://schemas.microsoft.com/office/drawing/2014/main" id="{58E9B628-3283-E828-43D8-1E3C0B450097}"/>
              </a:ext>
            </a:extLst>
          </p:cNvPr>
          <p:cNvSpPr>
            <a:spLocks noGrp="1"/>
          </p:cNvSpPr>
          <p:nvPr/>
        </p:nvSpPr>
        <p:spPr>
          <a:xfrm>
            <a:off x="990600" y="889000"/>
            <a:ext cx="11201400" cy="3302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5400" dirty="0"/>
              <a:t>For more information,</a:t>
            </a:r>
            <a:br>
              <a:rPr lang="en-US" sz="5400" dirty="0"/>
            </a:br>
            <a:r>
              <a:rPr lang="en-US" sz="5400" dirty="0"/>
              <a:t> visit:</a:t>
            </a:r>
            <a:br>
              <a:rPr lang="en-US" sz="5400" dirty="0"/>
            </a:br>
            <a:r>
              <a:rPr lang="en-US" sz="5300" dirty="0">
                <a:solidFill>
                  <a:schemeClr val="tx2"/>
                </a:solidFill>
              </a:rPr>
              <a:t>www.EPEC.net</a:t>
            </a:r>
            <a:r>
              <a:rPr lang="en-US" sz="5300" dirty="0"/>
              <a:t> or </a:t>
            </a:r>
            <a:r>
              <a:rPr lang="en-US" sz="5300" dirty="0">
                <a:solidFill>
                  <a:schemeClr val="tx2"/>
                </a:solidFill>
              </a:rPr>
              <a:t>www.inpcs.org/EPEC-N</a:t>
            </a:r>
          </a:p>
        </p:txBody>
      </p:sp>
    </p:spTree>
    <p:extLst>
      <p:ext uri="{BB962C8B-B14F-4D97-AF65-F5344CB8AC3E}">
        <p14:creationId xmlns:p14="http://schemas.microsoft.com/office/powerpoint/2010/main" val="59653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0A19-A047-45F7-8B5F-71F7061B5F18}"/>
              </a:ext>
            </a:extLst>
          </p:cNvPr>
          <p:cNvSpPr>
            <a:spLocks noGrp="1"/>
          </p:cNvSpPr>
          <p:nvPr>
            <p:ph type="title"/>
          </p:nvPr>
        </p:nvSpPr>
        <p:spPr/>
        <p:txBody>
          <a:bodyPr/>
          <a:lstStyle/>
          <a:p>
            <a:r>
              <a:rPr lang="en-US" dirty="0"/>
              <a:t>What is Prognostication?</a:t>
            </a:r>
          </a:p>
        </p:txBody>
      </p:sp>
      <p:sp>
        <p:nvSpPr>
          <p:cNvPr id="3" name="Content Placeholder 2">
            <a:extLst>
              <a:ext uri="{FF2B5EF4-FFF2-40B4-BE49-F238E27FC236}">
                <a16:creationId xmlns:a16="http://schemas.microsoft.com/office/drawing/2014/main" id="{87062EBD-AEFB-4B12-9D3B-585505A35E8B}"/>
              </a:ext>
            </a:extLst>
          </p:cNvPr>
          <p:cNvSpPr>
            <a:spLocks noGrp="1"/>
          </p:cNvSpPr>
          <p:nvPr>
            <p:ph idx="1"/>
          </p:nvPr>
        </p:nvSpPr>
        <p:spPr>
          <a:xfrm>
            <a:off x="1524000" y="1825627"/>
            <a:ext cx="10210800" cy="3149785"/>
          </a:xfrm>
        </p:spPr>
        <p:txBody>
          <a:bodyPr/>
          <a:lstStyle/>
          <a:p>
            <a:r>
              <a:rPr lang="en-US" dirty="0"/>
              <a:t>“The process of estimating and communicating ‘what to expect’ for an individual’s disease course.”</a:t>
            </a:r>
          </a:p>
          <a:p>
            <a:pPr marL="914377" lvl="2" indent="0">
              <a:buNone/>
            </a:pPr>
            <a:r>
              <a:rPr lang="en-US" dirty="0"/>
              <a:t>							– Robert </a:t>
            </a:r>
            <a:r>
              <a:rPr lang="en-US" altLang="en-US" dirty="0">
                <a:solidFill>
                  <a:srgbClr val="000000"/>
                </a:solidFill>
                <a:ea typeface="MS Pゴシック"/>
                <a:cs typeface="MS Pゴシック"/>
              </a:rPr>
              <a:t>Holloway</a:t>
            </a:r>
          </a:p>
          <a:p>
            <a:endParaRPr lang="en-US" dirty="0"/>
          </a:p>
          <a:p>
            <a:r>
              <a:rPr lang="en-US" dirty="0"/>
              <a:t>“The act of making a judgment about what is likely to happen in the future.” </a:t>
            </a:r>
          </a:p>
          <a:p>
            <a:pPr marL="1371566" lvl="3" indent="0">
              <a:buNone/>
            </a:pPr>
            <a:r>
              <a:rPr lang="en-US" dirty="0"/>
              <a:t>						– Cambridge Dictionary</a:t>
            </a:r>
          </a:p>
          <a:p>
            <a:endParaRPr lang="en-US" dirty="0"/>
          </a:p>
        </p:txBody>
      </p:sp>
      <p:sp>
        <p:nvSpPr>
          <p:cNvPr id="4" name="Rectangle 3">
            <a:extLst>
              <a:ext uri="{FF2B5EF4-FFF2-40B4-BE49-F238E27FC236}">
                <a16:creationId xmlns:a16="http://schemas.microsoft.com/office/drawing/2014/main" id="{3DF35AFC-B904-43FC-9908-2928080E0BF9}"/>
              </a:ext>
            </a:extLst>
          </p:cNvPr>
          <p:cNvSpPr/>
          <p:nvPr/>
        </p:nvSpPr>
        <p:spPr>
          <a:xfrm>
            <a:off x="10874010" y="6627168"/>
            <a:ext cx="1317990" cy="230832"/>
          </a:xfrm>
          <a:prstGeom prst="rect">
            <a:avLst/>
          </a:prstGeom>
        </p:spPr>
        <p:txBody>
          <a:bodyPr wrap="none">
            <a:spAutoFit/>
          </a:bodyPr>
          <a:lstStyle/>
          <a:p>
            <a:pPr algn="r"/>
            <a:r>
              <a:rPr lang="en-US" altLang="en-US" sz="900" dirty="0">
                <a:solidFill>
                  <a:srgbClr val="000000"/>
                </a:solidFill>
                <a:latin typeface="+mj-lt"/>
                <a:ea typeface="MS Pゴシック"/>
                <a:cs typeface="MS Pゴシック"/>
              </a:rPr>
              <a:t>Holloway et al. 2013</a:t>
            </a:r>
            <a:endParaRPr lang="en-US" sz="900" dirty="0">
              <a:latin typeface="+mj-lt"/>
            </a:endParaRPr>
          </a:p>
        </p:txBody>
      </p:sp>
    </p:spTree>
    <p:extLst>
      <p:ext uri="{BB962C8B-B14F-4D97-AF65-F5344CB8AC3E}">
        <p14:creationId xmlns:p14="http://schemas.microsoft.com/office/powerpoint/2010/main" val="230840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60" name="Google Shape;160;p7" descr="Screen Shot 2016-02-06 at 10.41.30 PM.png"/>
          <p:cNvPicPr preferRelativeResize="0"/>
          <p:nvPr/>
        </p:nvPicPr>
        <p:blipFill rotWithShape="1">
          <a:blip r:embed="rId3">
            <a:alphaModFix/>
          </a:blip>
          <a:srcRect/>
          <a:stretch/>
        </p:blipFill>
        <p:spPr>
          <a:xfrm>
            <a:off x="9143060" y="4102100"/>
            <a:ext cx="266700" cy="622300"/>
          </a:xfrm>
          <a:prstGeom prst="rect">
            <a:avLst/>
          </a:prstGeom>
          <a:noFill/>
          <a:ln>
            <a:noFill/>
          </a:ln>
        </p:spPr>
      </p:pic>
      <p:pic>
        <p:nvPicPr>
          <p:cNvPr id="161" name="Google Shape;161;p7"/>
          <p:cNvPicPr preferRelativeResize="0"/>
          <p:nvPr/>
        </p:nvPicPr>
        <p:blipFill rotWithShape="1">
          <a:blip r:embed="rId4">
            <a:alphaModFix/>
          </a:blip>
          <a:srcRect/>
          <a:stretch/>
        </p:blipFill>
        <p:spPr>
          <a:xfrm>
            <a:off x="8997461" y="4906211"/>
            <a:ext cx="127000" cy="876300"/>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8865314" y="4762500"/>
            <a:ext cx="127000" cy="876300"/>
          </a:xfrm>
          <a:prstGeom prst="rect">
            <a:avLst/>
          </a:prstGeom>
          <a:noFill/>
          <a:ln>
            <a:noFill/>
          </a:ln>
        </p:spPr>
      </p:pic>
      <p:pic>
        <p:nvPicPr>
          <p:cNvPr id="163" name="Google Shape;163;p7"/>
          <p:cNvPicPr preferRelativeResize="0"/>
          <p:nvPr/>
        </p:nvPicPr>
        <p:blipFill rotWithShape="1">
          <a:blip r:embed="rId4">
            <a:alphaModFix/>
          </a:blip>
          <a:srcRect/>
          <a:stretch/>
        </p:blipFill>
        <p:spPr>
          <a:xfrm>
            <a:off x="8839200" y="4495800"/>
            <a:ext cx="127000" cy="876300"/>
          </a:xfrm>
          <a:prstGeom prst="rect">
            <a:avLst/>
          </a:prstGeom>
          <a:noFill/>
          <a:ln>
            <a:noFill/>
          </a:ln>
        </p:spPr>
      </p:pic>
      <p:pic>
        <p:nvPicPr>
          <p:cNvPr id="165" name="Google Shape;165;p7" descr="Image result for crystal ball"/>
          <p:cNvPicPr preferRelativeResize="0"/>
          <p:nvPr/>
        </p:nvPicPr>
        <p:blipFill rotWithShape="1">
          <a:blip r:embed="rId5">
            <a:alphaModFix/>
          </a:blip>
          <a:srcRect/>
          <a:stretch/>
        </p:blipFill>
        <p:spPr>
          <a:xfrm>
            <a:off x="3435284" y="853281"/>
            <a:ext cx="5974476" cy="3775869"/>
          </a:xfrm>
          <a:prstGeom prst="rect">
            <a:avLst/>
          </a:prstGeom>
          <a:noFill/>
          <a:ln>
            <a:no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BC874AE2-3F73-4E73-8174-6088CB75CC73}"/>
              </a:ext>
            </a:extLst>
          </p:cNvPr>
          <p:cNvSpPr/>
          <p:nvPr/>
        </p:nvSpPr>
        <p:spPr>
          <a:xfrm>
            <a:off x="1524000" y="4959551"/>
            <a:ext cx="9555480" cy="1631216"/>
          </a:xfrm>
          <a:prstGeom prst="rect">
            <a:avLst/>
          </a:prstGeom>
        </p:spPr>
        <p:txBody>
          <a:bodyPr wrap="square">
            <a:spAutoFit/>
          </a:bodyPr>
          <a:lstStyle/>
          <a:p>
            <a:pPr lvl="1" algn="ctr"/>
            <a:r>
              <a:rPr lang="en-US" sz="3600" dirty="0">
                <a:latin typeface="+mj-lt"/>
                <a:sym typeface="Palatino"/>
              </a:rPr>
              <a:t>“Medicine is a science of uncertainty and an art of probability.” </a:t>
            </a:r>
          </a:p>
          <a:p>
            <a:pPr lvl="1" algn="ctr"/>
            <a:r>
              <a:rPr lang="en-US" sz="2800" dirty="0">
                <a:latin typeface="+mj-lt"/>
                <a:sym typeface="Palatino"/>
              </a:rPr>
              <a:t>- William Osler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p:txBody>
          <a:bodyPr/>
          <a:lstStyle/>
          <a:p>
            <a:r>
              <a:rPr lang="en-US" dirty="0">
                <a:sym typeface="Palatino"/>
              </a:rPr>
              <a:t>More Than Just Longevity</a:t>
            </a:r>
            <a:endParaRPr lang="en-US" dirty="0"/>
          </a:p>
        </p:txBody>
      </p:sp>
      <p:sp>
        <p:nvSpPr>
          <p:cNvPr id="173" name="Google Shape;173;p8"/>
          <p:cNvSpPr txBox="1">
            <a:spLocks noGrp="1"/>
          </p:cNvSpPr>
          <p:nvPr>
            <p:ph idx="1"/>
          </p:nvPr>
        </p:nvSpPr>
        <p:spPr/>
        <p:txBody>
          <a:bodyPr/>
          <a:lstStyle/>
          <a:p>
            <a:r>
              <a:rPr lang="en-US" dirty="0">
                <a:sym typeface="Palatino"/>
              </a:rPr>
              <a:t>“The 5 D’s” -- predictions physicians make </a:t>
            </a:r>
          </a:p>
          <a:p>
            <a:pPr lvl="1"/>
            <a:r>
              <a:rPr lang="en-US" dirty="0">
                <a:sym typeface="Palatino"/>
              </a:rPr>
              <a:t>Death</a:t>
            </a:r>
            <a:endParaRPr lang="en-US" dirty="0"/>
          </a:p>
          <a:p>
            <a:pPr lvl="1"/>
            <a:r>
              <a:rPr lang="en-US" dirty="0">
                <a:sym typeface="Palatino"/>
              </a:rPr>
              <a:t>Disease progression or recurrence</a:t>
            </a:r>
            <a:endParaRPr lang="en-US" dirty="0"/>
          </a:p>
          <a:p>
            <a:pPr lvl="1"/>
            <a:r>
              <a:rPr lang="en-US" dirty="0">
                <a:sym typeface="Palatino"/>
              </a:rPr>
              <a:t>Disability and discomfort</a:t>
            </a:r>
            <a:endParaRPr lang="en-US" dirty="0"/>
          </a:p>
          <a:p>
            <a:pPr lvl="1"/>
            <a:r>
              <a:rPr lang="en-US" dirty="0">
                <a:sym typeface="Palatino"/>
              </a:rPr>
              <a:t>Drug toxicity</a:t>
            </a:r>
            <a:endParaRPr lang="en-US" dirty="0"/>
          </a:p>
          <a:p>
            <a:pPr lvl="1"/>
            <a:r>
              <a:rPr lang="en-US" dirty="0">
                <a:sym typeface="Palatino"/>
              </a:rPr>
              <a:t>Dollars (costs of health care and future impact on patient/family)</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EPEC-N Theme 2</Template>
  <TotalTime>517</TotalTime>
  <Words>8613</Words>
  <Application>Microsoft Office PowerPoint</Application>
  <PresentationFormat>Widescreen</PresentationFormat>
  <Paragraphs>730</Paragraphs>
  <Slides>66</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Calibri</vt:lpstr>
      <vt:lpstr>Palatino</vt:lpstr>
      <vt:lpstr>Calibri Light</vt:lpstr>
      <vt:lpstr>Verdana</vt:lpstr>
      <vt:lpstr>Arial</vt:lpstr>
      <vt:lpstr>Libre Baskerville</vt:lpstr>
      <vt:lpstr>Office Theme</vt:lpstr>
      <vt:lpstr>GENERAL PRESENTER NOTES - 1</vt:lpstr>
      <vt:lpstr>GENERAL PRESENTER NOTES - 2</vt:lpstr>
      <vt:lpstr>Prognostication in Neurological Illness </vt:lpstr>
      <vt:lpstr>Acknowledgement</vt:lpstr>
      <vt:lpstr>Objectives</vt:lpstr>
      <vt:lpstr>Case: Mr. H</vt:lpstr>
      <vt:lpstr>What is Prognostication?</vt:lpstr>
      <vt:lpstr>PowerPoint Presentation</vt:lpstr>
      <vt:lpstr>More Than Just Longevity</vt:lpstr>
      <vt:lpstr>Why Prognosticate?</vt:lpstr>
      <vt:lpstr>Benefits of Prognostication</vt:lpstr>
      <vt:lpstr>Challenges of Prognostication</vt:lpstr>
      <vt:lpstr>Barriers to Communicating Prognosis</vt:lpstr>
      <vt:lpstr>Clinician Barriers: Discomfort/Fears</vt:lpstr>
      <vt:lpstr>Clinician Barriers: Solutions</vt:lpstr>
      <vt:lpstr>Clinician Barriers: Solutions</vt:lpstr>
      <vt:lpstr>Clinician Barriers: Solutions</vt:lpstr>
      <vt:lpstr>Clinician Barriers: Solutions</vt:lpstr>
      <vt:lpstr>For whom should we prognosticate?</vt:lpstr>
      <vt:lpstr>Needs of Patients and Families</vt:lpstr>
      <vt:lpstr>When to Prognosticate?</vt:lpstr>
      <vt:lpstr>Timing of Prognostic Communication </vt:lpstr>
      <vt:lpstr>Timing of Prognostic Communication </vt:lpstr>
      <vt:lpstr>How to Prognosticate…</vt:lpstr>
      <vt:lpstr>Formulate</vt:lpstr>
      <vt:lpstr>Formulate Prognosis: A Framework</vt:lpstr>
      <vt:lpstr>Anticipate</vt:lpstr>
      <vt:lpstr>Anticipate – How Long?</vt:lpstr>
      <vt:lpstr>Anticipate – How Well? </vt:lpstr>
      <vt:lpstr>Anticipate</vt:lpstr>
      <vt:lpstr>Anchor</vt:lpstr>
      <vt:lpstr>Anchor: Using Survival Data</vt:lpstr>
      <vt:lpstr>PowerPoint Presentation</vt:lpstr>
      <vt:lpstr>Tailor</vt:lpstr>
      <vt:lpstr>Tailor</vt:lpstr>
      <vt:lpstr>Tailor: The “Surprise” Question</vt:lpstr>
      <vt:lpstr>De-Bias</vt:lpstr>
      <vt:lpstr>De-Bias: Too Narrow an Estimate</vt:lpstr>
      <vt:lpstr>De-Bias: Too Much Uncertainty</vt:lpstr>
      <vt:lpstr>De-Bias: Optimistic Prediction</vt:lpstr>
      <vt:lpstr>De-Bias: Pessimistic Prediction</vt:lpstr>
      <vt:lpstr>De-Bias: Formulating Prognosis</vt:lpstr>
      <vt:lpstr>How to Communicate Prognosis…</vt:lpstr>
      <vt:lpstr>Communicate Prognosis:  A Framework</vt:lpstr>
      <vt:lpstr>Engage</vt:lpstr>
      <vt:lpstr>Inform</vt:lpstr>
      <vt:lpstr>Inform: Caveat-Ballpark-Exceptions</vt:lpstr>
      <vt:lpstr>Inform: Caveat-Ballpark-Exceptions</vt:lpstr>
      <vt:lpstr>Best Case/Worst Case/Most Likely</vt:lpstr>
      <vt:lpstr>Best Case/Worst Case/Most Likely</vt:lpstr>
      <vt:lpstr>Respond</vt:lpstr>
      <vt:lpstr>Frame the situation</vt:lpstr>
      <vt:lpstr>How to…</vt:lpstr>
      <vt:lpstr>Use Prognostication to Guide Decision-Making</vt:lpstr>
      <vt:lpstr>How to…</vt:lpstr>
      <vt:lpstr>Address Prognostic Uncertainty</vt:lpstr>
      <vt:lpstr>PowerPoint Presentation</vt:lpstr>
      <vt:lpstr>Role Play: Goals</vt:lpstr>
      <vt:lpstr>Role Play: Mr. H</vt:lpstr>
      <vt:lpstr>Role Play: Anticipated Prognosis</vt:lpstr>
      <vt:lpstr>Role Play: Provider Task</vt:lpstr>
      <vt:lpstr>Role Play: Daughter/Son Task</vt:lpstr>
      <vt:lpstr>Role Play: Debriefing questions</vt:lpstr>
      <vt:lpstr>Summary</vt:lpstr>
      <vt:lpstr>Key References &amp;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EPECTM – Neurology Education in Palliative and End-of-Life Care</dc:title>
  <dc:creator>Tom Kiely</dc:creator>
  <cp:lastModifiedBy>Brennan Summers (INPCS)</cp:lastModifiedBy>
  <cp:revision>80</cp:revision>
  <dcterms:created xsi:type="dcterms:W3CDTF">2012-07-25T05:03:17Z</dcterms:created>
  <dcterms:modified xsi:type="dcterms:W3CDTF">2022-05-25T14:35:49Z</dcterms:modified>
</cp:coreProperties>
</file>