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embeddedFontLst>
    <p:embeddedFont>
      <p:font typeface="Montserrat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19" b="-574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23502" y="271225"/>
            <a:ext cx="9040996" cy="2980908"/>
          </a:xfrm>
          <a:custGeom>
            <a:avLst/>
            <a:gdLst/>
            <a:ahLst/>
            <a:cxnLst/>
            <a:rect l="l" t="t" r="r" b="b"/>
            <a:pathLst>
              <a:path w="9040996" h="2980908">
                <a:moveTo>
                  <a:pt x="0" y="0"/>
                </a:moveTo>
                <a:lnTo>
                  <a:pt x="9040996" y="0"/>
                </a:lnTo>
                <a:lnTo>
                  <a:pt x="9040996" y="2980908"/>
                </a:lnTo>
                <a:lnTo>
                  <a:pt x="0" y="29809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6" r="-146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29083" y="7824905"/>
            <a:ext cx="17629834" cy="2247659"/>
            <a:chOff x="0" y="0"/>
            <a:chExt cx="4643249" cy="5919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43248" cy="591976"/>
            </a:xfrm>
            <a:custGeom>
              <a:avLst/>
              <a:gdLst/>
              <a:ahLst/>
              <a:cxnLst/>
              <a:rect l="l" t="t" r="r" b="b"/>
              <a:pathLst>
                <a:path w="4643248" h="591976">
                  <a:moveTo>
                    <a:pt x="22396" y="0"/>
                  </a:moveTo>
                  <a:lnTo>
                    <a:pt x="4620852" y="0"/>
                  </a:lnTo>
                  <a:cubicBezTo>
                    <a:pt x="4626792" y="0"/>
                    <a:pt x="4632489" y="2360"/>
                    <a:pt x="4636689" y="6560"/>
                  </a:cubicBezTo>
                  <a:cubicBezTo>
                    <a:pt x="4640889" y="10760"/>
                    <a:pt x="4643248" y="16456"/>
                    <a:pt x="4643248" y="22396"/>
                  </a:cubicBezTo>
                  <a:lnTo>
                    <a:pt x="4643248" y="569580"/>
                  </a:lnTo>
                  <a:cubicBezTo>
                    <a:pt x="4643248" y="575520"/>
                    <a:pt x="4640889" y="581216"/>
                    <a:pt x="4636689" y="585416"/>
                  </a:cubicBezTo>
                  <a:cubicBezTo>
                    <a:pt x="4632489" y="589616"/>
                    <a:pt x="4626792" y="591976"/>
                    <a:pt x="4620852" y="591976"/>
                  </a:cubicBezTo>
                  <a:lnTo>
                    <a:pt x="22396" y="591976"/>
                  </a:lnTo>
                  <a:cubicBezTo>
                    <a:pt x="16456" y="591976"/>
                    <a:pt x="10760" y="589616"/>
                    <a:pt x="6560" y="585416"/>
                  </a:cubicBezTo>
                  <a:cubicBezTo>
                    <a:pt x="2360" y="581216"/>
                    <a:pt x="0" y="575520"/>
                    <a:pt x="0" y="569580"/>
                  </a:cubicBezTo>
                  <a:lnTo>
                    <a:pt x="0" y="22396"/>
                  </a:lnTo>
                  <a:cubicBezTo>
                    <a:pt x="0" y="16456"/>
                    <a:pt x="2360" y="10760"/>
                    <a:pt x="6560" y="6560"/>
                  </a:cubicBezTo>
                  <a:cubicBezTo>
                    <a:pt x="10760" y="2360"/>
                    <a:pt x="16456" y="0"/>
                    <a:pt x="22396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643249" cy="630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25826" y="7880886"/>
            <a:ext cx="5746270" cy="2135697"/>
          </a:xfrm>
          <a:custGeom>
            <a:avLst/>
            <a:gdLst/>
            <a:ahLst/>
            <a:cxnLst/>
            <a:rect l="l" t="t" r="r" b="b"/>
            <a:pathLst>
              <a:path w="5746270" h="2135697">
                <a:moveTo>
                  <a:pt x="0" y="0"/>
                </a:moveTo>
                <a:lnTo>
                  <a:pt x="5746270" y="0"/>
                </a:lnTo>
                <a:lnTo>
                  <a:pt x="5746270" y="2135697"/>
                </a:lnTo>
                <a:lnTo>
                  <a:pt x="0" y="21356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0456" y="7493722"/>
            <a:ext cx="2910025" cy="29100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172096" y="8289604"/>
            <a:ext cx="8737364" cy="1251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 more information, scan the QR code or visit </a:t>
            </a:r>
            <a:r>
              <a:rPr lang="en-US" sz="3599" b="1">
                <a:solidFill>
                  <a:srgbClr val="FF31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www.inpcs.org/inpcs26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7BFD7832494B4F907E0AF2A6AA0A0A" ma:contentTypeVersion="13" ma:contentTypeDescription="Create a new document." ma:contentTypeScope="" ma:versionID="84e9e981d5acdaaeb6f487f11e04f899">
  <xsd:schema xmlns:xsd="http://www.w3.org/2001/XMLSchema" xmlns:xs="http://www.w3.org/2001/XMLSchema" xmlns:p="http://schemas.microsoft.com/office/2006/metadata/properties" xmlns:ns2="bb2356b4-b3e1-44ac-aaf8-140dec587dd4" xmlns:ns3="050cc4ab-4959-4cc2-8f3f-50e68d9caf23" targetNamespace="http://schemas.microsoft.com/office/2006/metadata/properties" ma:root="true" ma:fieldsID="de56020f244bb976c21e64ed40aca153" ns2:_="" ns3:_="">
    <xsd:import namespace="bb2356b4-b3e1-44ac-aaf8-140dec587dd4"/>
    <xsd:import namespace="050cc4ab-4959-4cc2-8f3f-50e68d9ca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2356b4-b3e1-44ac-aaf8-140dec587d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4c96f58-6cfa-4ebc-976c-0973bd9928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0cc4ab-4959-4cc2-8f3f-50e68d9caf2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276f37e-ff45-4b25-b469-80a8466fb0d3}" ma:internalName="TaxCatchAll" ma:showField="CatchAllData" ma:web="050cc4ab-4959-4cc2-8f3f-50e68d9caf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2356b4-b3e1-44ac-aaf8-140dec587dd4">
      <Terms xmlns="http://schemas.microsoft.com/office/infopath/2007/PartnerControls"/>
    </lcf76f155ced4ddcb4097134ff3c332f>
    <TaxCatchAll xmlns="050cc4ab-4959-4cc2-8f3f-50e68d9caf23" xsi:nil="true"/>
  </documentManagement>
</p:properties>
</file>

<file path=customXml/itemProps1.xml><?xml version="1.0" encoding="utf-8"?>
<ds:datastoreItem xmlns:ds="http://schemas.openxmlformats.org/officeDocument/2006/customXml" ds:itemID="{F20CE667-F34F-42A1-B14F-36D1589640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5F5380-61B8-4109-AC70-A175D9D540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2356b4-b3e1-44ac-aaf8-140dec587dd4"/>
    <ds:schemaRef ds:uri="050cc4ab-4959-4cc2-8f3f-50e68d9caf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6FA244-A6D9-4AAC-B374-0505ABCC2C63}">
  <ds:schemaRefs>
    <ds:schemaRef ds:uri="http://schemas.microsoft.com/office/2006/metadata/properties"/>
    <ds:schemaRef ds:uri="http://schemas.microsoft.com/office/infopath/2007/PartnerControls"/>
    <ds:schemaRef ds:uri="bb2356b4-b3e1-44ac-aaf8-140dec587dd4"/>
    <ds:schemaRef ds:uri="050cc4ab-4959-4cc2-8f3f-50e68d9caf23"/>
  </ds:schemaRefs>
</ds:datastoreItem>
</file>

<file path=docMetadata/LabelInfo.xml><?xml version="1.0" encoding="utf-8"?>
<clbl:labelList xmlns:clbl="http://schemas.microsoft.com/office/2020/mipLabelMetadata">
  <clbl:label id="{f81b3476-1d3a-4fa1-91b5-c85e909c04aa}" enabled="1" method="Privileged" siteId="{7a4a7278-f39a-4a8e-b35a-27ea517f432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Montserrat Bold</vt:lpstr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INPCS26 Graphics</dc:title>
  <cp:lastModifiedBy>Brennan Summers</cp:lastModifiedBy>
  <cp:revision>1</cp:revision>
  <dcterms:created xsi:type="dcterms:W3CDTF">2006-08-16T00:00:00Z</dcterms:created>
  <dcterms:modified xsi:type="dcterms:W3CDTF">2026-08-18T14:58:47Z</dcterms:modified>
  <dc:identifier>DAGzbyitzZA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0x010100CB7BFD7832494B4F907E0AF2A6AA0A0A</vt:lpwstr>
  </property>
  <property fmtid="{D5CDD505-2E9C-101B-9397-08002B2CF9AE}" pid="3" name="MediaServiceImageTags">
    <vt:lpwstr/>
  </property>
</Properties>
</file>