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3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4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nan Summers" userId="3f91c067-22e4-4fdf-aa0f-1691059f9740" providerId="ADAL" clId="{3A67849C-E73E-41EF-B77F-07A6E73DB676}"/>
    <pc:docChg chg="undo custSel modSld">
      <pc:chgData name="Brennan Summers" userId="3f91c067-22e4-4fdf-aa0f-1691059f9740" providerId="ADAL" clId="{3A67849C-E73E-41EF-B77F-07A6E73DB676}" dt="2026-08-18T15:40:43.638" v="7" actId="478"/>
      <pc:docMkLst>
        <pc:docMk/>
      </pc:docMkLst>
      <pc:sldChg chg="addSp delSp modSp mod">
        <pc:chgData name="Brennan Summers" userId="3f91c067-22e4-4fdf-aa0f-1691059f9740" providerId="ADAL" clId="{3A67849C-E73E-41EF-B77F-07A6E73DB676}" dt="2026-08-18T15:40:43.638" v="7" actId="478"/>
        <pc:sldMkLst>
          <pc:docMk/>
          <pc:sldMk cId="2226360080" sldId="256"/>
        </pc:sldMkLst>
        <pc:picChg chg="add del mod ord">
          <ac:chgData name="Brennan Summers" userId="3f91c067-22e4-4fdf-aa0f-1691059f9740" providerId="ADAL" clId="{3A67849C-E73E-41EF-B77F-07A6E73DB676}" dt="2026-08-18T15:40:43.638" v="7" actId="478"/>
          <ac:picMkLst>
            <pc:docMk/>
            <pc:sldMk cId="2226360080" sldId="256"/>
            <ac:picMk id="13" creationId="{600ED4B7-05FC-1B44-C954-D964B45D2F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1C9A1-BB97-CAD9-6D80-1ACF484CC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2267FE-3F50-1D23-A2F9-5B64A44214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1303A-CD89-61F8-2888-2EAF3DB9F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4FC6D-C1D4-8F45-D85B-D155FB1F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5065E-4BB3-8035-C97E-178AC0A3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87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28226-D568-F3AE-EBB9-D3A8C8C9C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A2764-8AC0-FCBB-78A2-0B84D1865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C376A-3A4B-0064-3093-387F0D6D0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5DE59-59C2-46B9-2E5F-9FAE0A36B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DB691-CAE1-C3DF-75C5-7DA4A00B3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EF3CAB-6433-3F82-E939-34CFB9E10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3CEEB-97A1-A3ED-24D4-766E37016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16F78-EC8D-EEC3-7708-AF7985CD5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94064-E6C6-08FB-A726-84EF00A3F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DB61-9928-939D-83BB-7077997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3F2EF-A7F6-93F3-C86F-17CF0D9A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9765-9632-498D-9772-0432DA222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78F9A-47ED-8FC7-BAF8-4C2C1F43B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09454-5A10-3319-168C-91640CE0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66FE1-11E8-2B0D-29E2-F585A44D5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5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9905B-005A-B1F8-51E4-D6D70688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E8EB5-5FCE-DBE6-15DB-A01419D44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DF5CB-8BF9-650C-DF1C-BB0606D8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56CCA-D44E-3C58-C16A-6FB1D6D1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50B0F-80E8-C16A-C77B-D5544E3C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7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13CAB-9015-6A2A-8A8C-22BCD11B3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47115-01EC-99A2-3318-4E7873A23F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36363-681B-C397-E5A0-88449C2CD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C7692-3DF6-CAC8-7C37-E7606AD40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EE1E6-21D8-D160-B0FB-FA1F97FD5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ED55E-FAD6-75C8-C469-3B01D7A7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795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A5547-3BA3-301E-6D74-FE3B6398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D8B3C-40DA-8ECC-651C-63A54CA60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EF7C-468B-E570-3FC0-58E98A52E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4EC12-2527-3FA1-7ED4-1CE7EFE45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3E261D-7EE6-9868-5455-4B30FD6DA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A1E1C-C726-C26F-5736-5D2E73BA3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C56BA7-71E6-9734-A846-6A141A1C5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5A041-1DC9-1E28-A4B4-F851B4B20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1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6B155-5654-D176-9387-2A25D1EE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35B66B-2DB2-7646-EAE0-EBA57C016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01616-2B7A-28A5-7177-A39E4AF5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9F86-EB9C-1D75-3982-6392A5388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2DAEDC-B6A6-9B23-A522-20E716EAE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9B5B5A-11F9-B28D-9479-FD1BFB80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FCEC6-039A-5B0F-8482-9C1B8F26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8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1AE9-1817-E862-2C01-CEC3DD78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D0FC6-DF85-D0E5-AFB6-6D770760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4CA15-E7C3-7439-12AF-78FFCAF52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0C7BBD-196C-8BE9-885C-3CD2A17D7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72B27-6897-5BF8-08A2-96B8389A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CA73F-BB64-4F54-C4A7-903940B7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0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4ED33-87EF-63FE-62C9-658944F20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768568-9A11-A0EC-E1F5-193A4CAB7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EC32B-F37B-40F4-2A1A-3FE7341B8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63CFC-CB7C-66FF-012E-1EEB9C21A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C2914-5407-F7E7-46AB-A4211E3FD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35B47-3C49-A52D-CB69-17990ADD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2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CC0EC-86D7-ED5D-0BC1-EB1261B35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08135-B0E4-74DC-73FA-BDAA579C9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DA66E-8E52-BC6A-20F4-7A0B14CD0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AA8764-8631-43CD-9DE5-DA01BADF8AF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BAAC2-ABA6-2DAE-61B4-696BA65CB1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C8219-5FCA-67C4-0970-0AF4E7C7C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C5AF80-36B2-4658-9CB1-A908921D8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7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4DE1DF-114D-8DB3-AD68-640E6B322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68E5D3-B3A9-DF09-48ED-B919E3C2E018}"/>
              </a:ext>
            </a:extLst>
          </p:cNvPr>
          <p:cNvSpPr txBox="1"/>
          <p:nvPr/>
        </p:nvSpPr>
        <p:spPr>
          <a:xfrm>
            <a:off x="2559558" y="1266477"/>
            <a:ext cx="8572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Garamond" panose="02020404030301010803" pitchFamily="18" charset="0"/>
              </a:rPr>
              <a:t>Insert Talk 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6706DA-B573-2B30-7CF7-BA89E4559FBF}"/>
              </a:ext>
            </a:extLst>
          </p:cNvPr>
          <p:cNvSpPr txBox="1"/>
          <p:nvPr/>
        </p:nvSpPr>
        <p:spPr>
          <a:xfrm>
            <a:off x="2559558" y="3548617"/>
            <a:ext cx="8572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Garamond" panose="02020404030301010803" pitchFamily="18" charset="0"/>
              </a:rPr>
              <a:t>Insert Speaker Name, Credentials, and Institution Here</a:t>
            </a:r>
          </a:p>
        </p:txBody>
      </p:sp>
    </p:spTree>
    <p:extLst>
      <p:ext uri="{BB962C8B-B14F-4D97-AF65-F5344CB8AC3E}">
        <p14:creationId xmlns:p14="http://schemas.microsoft.com/office/powerpoint/2010/main" val="2226360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C90749-B32F-9528-DE61-8FD2B0668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68E5D3-B3A9-DF09-48ED-B919E3C2E018}"/>
              </a:ext>
            </a:extLst>
          </p:cNvPr>
          <p:cNvSpPr txBox="1"/>
          <p:nvPr/>
        </p:nvSpPr>
        <p:spPr>
          <a:xfrm>
            <a:off x="1602486" y="86868"/>
            <a:ext cx="10472928" cy="5257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6000" dirty="0">
                <a:latin typeface="Garamond" panose="02020404030301010803" pitchFamily="18" charset="0"/>
              </a:rPr>
              <a:t>Insert Talk Details Here</a:t>
            </a:r>
          </a:p>
        </p:txBody>
      </p:sp>
    </p:spTree>
    <p:extLst>
      <p:ext uri="{BB962C8B-B14F-4D97-AF65-F5344CB8AC3E}">
        <p14:creationId xmlns:p14="http://schemas.microsoft.com/office/powerpoint/2010/main" val="2525797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2356b4-b3e1-44ac-aaf8-140dec587dd4">
      <Terms xmlns="http://schemas.microsoft.com/office/infopath/2007/PartnerControls"/>
    </lcf76f155ced4ddcb4097134ff3c332f>
    <TaxCatchAll xmlns="050cc4ab-4959-4cc2-8f3f-50e68d9caf2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7BFD7832494B4F907E0AF2A6AA0A0A" ma:contentTypeVersion="13" ma:contentTypeDescription="Create a new document." ma:contentTypeScope="" ma:versionID="84e9e981d5acdaaeb6f487f11e04f899">
  <xsd:schema xmlns:xsd="http://www.w3.org/2001/XMLSchema" xmlns:xs="http://www.w3.org/2001/XMLSchema" xmlns:p="http://schemas.microsoft.com/office/2006/metadata/properties" xmlns:ns2="bb2356b4-b3e1-44ac-aaf8-140dec587dd4" xmlns:ns3="050cc4ab-4959-4cc2-8f3f-50e68d9caf23" targetNamespace="http://schemas.microsoft.com/office/2006/metadata/properties" ma:root="true" ma:fieldsID="de56020f244bb976c21e64ed40aca153" ns2:_="" ns3:_="">
    <xsd:import namespace="bb2356b4-b3e1-44ac-aaf8-140dec587dd4"/>
    <xsd:import namespace="050cc4ab-4959-4cc2-8f3f-50e68d9ca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2356b4-b3e1-44ac-aaf8-140dec587d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4c96f58-6cfa-4ebc-976c-0973bd9928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0cc4ab-4959-4cc2-8f3f-50e68d9caf2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276f37e-ff45-4b25-b469-80a8466fb0d3}" ma:internalName="TaxCatchAll" ma:showField="CatchAllData" ma:web="050cc4ab-4959-4cc2-8f3f-50e68d9caf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A1E057-23C4-469F-9ED3-48717BBAE807}">
  <ds:schemaRefs>
    <ds:schemaRef ds:uri="http://schemas.microsoft.com/office/2006/metadata/properties"/>
    <ds:schemaRef ds:uri="http://schemas.microsoft.com/office/infopath/2007/PartnerControls"/>
    <ds:schemaRef ds:uri="bb2356b4-b3e1-44ac-aaf8-140dec587dd4"/>
    <ds:schemaRef ds:uri="050cc4ab-4959-4cc2-8f3f-50e68d9caf23"/>
  </ds:schemaRefs>
</ds:datastoreItem>
</file>

<file path=customXml/itemProps2.xml><?xml version="1.0" encoding="utf-8"?>
<ds:datastoreItem xmlns:ds="http://schemas.openxmlformats.org/officeDocument/2006/customXml" ds:itemID="{0C2FA73A-53A6-42A0-B99D-9A7C8D22C0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2356b4-b3e1-44ac-aaf8-140dec587dd4"/>
    <ds:schemaRef ds:uri="050cc4ab-4959-4cc2-8f3f-50e68d9caf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50F21A-EDCF-451F-BD90-3CE8032E555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81b3476-1d3a-4fa1-91b5-c85e909c04aa}" enabled="1" method="Privileged" siteId="{7a4a7278-f39a-4a8e-b35a-27ea517f432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Garamond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Brennan Summers</dc:creator>
  <cp:lastModifiedBy>Brennan Summers</cp:lastModifiedBy>
  <cp:revision>3</cp:revision>
  <dcterms:created xsi:type="dcterms:W3CDTF">2024-06-06T13:01:54Z</dcterms:created>
  <dcterms:modified xsi:type="dcterms:W3CDTF">2026-08-18T15:55:14Z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0x010100CB7BFD7832494B4F907E0AF2A6AA0A0A</vt:lpwstr>
  </property>
  <property fmtid="{D5CDD505-2E9C-101B-9397-08002B2CF9AE}" pid="3" name="Order">
    <vt:r8>8800</vt:r8>
  </property>
  <property fmtid="{D5CDD505-2E9C-101B-9397-08002B2CF9AE}" pid="4" name="MediaServiceImageTags">
    <vt:lpwstr/>
  </property>
</Properties>
</file>